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9.jpeg" ContentType="image/jpeg"/>
  <Override PartName="/ppt/media/image11.jpeg" ContentType="image/jpeg"/>
  <Override PartName="/ppt/media/image13.png" ContentType="image/png"/>
  <Override PartName="/ppt/media/image8.png" ContentType="image/png"/>
  <Override PartName="/ppt/media/image14.jpeg" ContentType="image/jpeg"/>
  <Override PartName="/ppt/media/image12.png" ContentType="image/png"/>
  <Override PartName="/ppt/media/image1.emf" ContentType="image/x-emf"/>
  <Override PartName="/ppt/media/image18.gif" ContentType="image/gif"/>
  <Override PartName="/ppt/media/image4.png" ContentType="image/png"/>
  <Override PartName="/ppt/media/image19.jpeg" ContentType="image/jpeg"/>
  <Override PartName="/ppt/media/image5.png" ContentType="image/png"/>
  <Override PartName="/ppt/media/image10.png" ContentType="image/png"/>
  <Override PartName="/ppt/media/image7.png" ContentType="image/png"/>
  <Override PartName="/ppt/media/image1.jpeg" ContentType="image/jpeg"/>
  <Override PartName="/ppt/media/image17.jpeg" ContentType="image/jpeg"/>
  <Override PartName="/ppt/media/image16.png" ContentType="image/png"/>
  <Override PartName="/ppt/media/image15.jpeg" ContentType="image/jpeg"/>
  <Override PartName="/ppt/media/image2.jpeg" ContentType="image/jpeg"/>
  <Override PartName="/ppt/media/image3.jpeg" ContentType="image/jpeg"/>
  <Override PartName="/ppt/media/image6.png" ContentType="image/png"/>
  <Override PartName="/ppt/embeddings/oleObject1.docx" ContentType="application/vnd.openxmlformats-officedocument.wordprocessingml.document"/>
  <Override PartName="/ppt/embeddings/oleObject2.docx" ContentType="application/vnd.openxmlformats-officedocument.wordprocessingml.document"/>
  <Override PartName="/ppt/embeddings/oleObject3.docx" ContentType="application/vnd.openxmlformats-officedocument.wordprocessingml.document"/>
  <Override PartName="/ppt/presProps.xml" ContentType="application/vnd.openxmlformats-officedocument.presentationml.presProps+xml"/>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slide30.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E7D7643-3A76-4816-9D42-E641879A0172}"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32A969B-1709-4823-BF8B-A78D3429D3FF}"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DC9E443-1ABF-419C-967D-80EE14512239}"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77C4BFC5-C083-4FAD-A4E9-68F60B81151C}"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D189F742-79EF-4C31-800E-E2C12717F5E1}"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573A400-87A2-49EE-9656-615EAE3B607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50DCE3E-FDCC-46CF-A8E8-1D8B092BBDF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6C3D38D-5BE9-49D8-A52A-8AAF385979F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2C7A51D-293C-4BFE-9305-EF85632D8E03}"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C8E8F5F-BA37-483A-A5A8-B86A7421AD3E}"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9118504-2358-47B8-9799-B7F22928F50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B4E3699-FC6E-4ECB-91E1-5B08F54D1B2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60CCFD2-2996-460C-BDBE-49E4E234396F}"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DDB72DD-36FB-4A60-908E-AEE417ABA89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E842705-84C2-4E5E-B642-37DA67D95E1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003835A-0F2D-4DA1-B4FC-5D22B71F24B1}"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E1F33C2-D9DD-4117-84E6-B4B1960DA40C}"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4"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6"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8"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9"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C5DCF3E-1A5B-4BC2-B220-1108B36BCE3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4"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5"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7"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9"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3"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5"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6"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9"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0"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1"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83"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4"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5"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6"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7"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8"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4"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6"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4E3AC25-4204-4C5C-A364-0B27927E7BE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8"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9"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1"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4"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5"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7"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9"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3"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5"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6"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9"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0"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1"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3"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4"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5"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6"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7"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8"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2B1D3FDB-5016-414E-8FD9-959F37A69246}"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332611C-AC79-4B5A-B03D-DE0B78124886}"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5"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ADF01545-B7CA-4078-97A8-7157C348CED7}"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7"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98974D78-003B-4488-A3E5-9CE5FBC13EAE}"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0"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5394BF0-064B-40BC-823B-AF768EE611E4}"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2241A4F-72F8-46D2-98DE-16DDA2D6F03F}"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F653D535-1BE4-4E7A-94D7-CF3847DC0528}"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1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5"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6"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4512C71-DB9C-4623-B0F4-9A1721248C61}"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18"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9"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0"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CE86BA7-28E5-4B5F-B4E7-FA6EFE1D368B}"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4"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6145C12-BB7B-4743-8BFC-548384362359}"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6"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7"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DE1BF01-72C1-4A34-9D9B-E554CFD128A9}"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9"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1"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2"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B3677AC1-3E9C-4C11-9E6D-A7CE995A9CF9}"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2FBA0CF-D7F5-4426-BD63-8948A117D16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4"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5"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6"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7"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8"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9"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2D9BFD58-E3EC-4CA1-BB71-E233A97CB91D}"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6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6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6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6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6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7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7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7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7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E6044A6-1152-40F7-91D2-EF3CDD85B3D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7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8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8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9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9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0A09EAFF-4A23-49DC-8440-2648E9650241}"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8"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B3A52FA-F64C-4BB4-A976-965F1EE09B5A}"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00"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F949D84-2B1B-4F18-A583-B33945D3D6B5}"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0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0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2730FB9D-BC8D-46E3-8B94-1E019CDD50EC}"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5970966-702E-40DB-9FD6-C36BBB8C7816}"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67B4FF37-9907-4F52-A803-C2816E026915}"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0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0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0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B1A0B2B-1331-451A-931C-85515D9B4C5F}"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5FE7981-B711-497C-BD3A-646CC679CA6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1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13"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732CD999-6A76-4328-80D9-057FC9F6F5BC}"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1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17"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4B8CC5D8-FB82-4940-B180-0D2930853CCA}"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9"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0"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85230E57-22C7-414E-B92C-6418D18A8A8E}"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5"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D6E61520-E3BE-4B99-A3CF-6701E08B0A32}"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7"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8"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9"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0"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1"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2"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5B03F719-5C8A-4C5F-8146-71417C12863B}"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31E8C6C-A851-41C5-BC13-9A19B0590BF5}"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3.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 </a:t>
            </a:r>
            <a:endParaRPr b="0" lang="en-US"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 </a:t>
            </a:r>
            <a:endParaRPr b="0" lang="en-US"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8F9E792B-4ABF-41A8-986D-15A83A867E9A}" type="slidenum">
              <a:rPr b="0" lang="en-US" sz="1200" spc="-1" strike="noStrike">
                <a:solidFill>
                  <a:srgbClr val="8b8b8b"/>
                </a:solidFill>
                <a:latin typeface="Calibri"/>
              </a:rPr>
              <a:t>22</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2932F79A-A4E6-4739-9621-857F960A2428}"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2" name="PlaceHolder 1"/>
          <p:cNvSpPr>
            <a:spLocks noGrp="1"/>
          </p:cNvSpPr>
          <p:nvPr>
            <p:ph type="body"/>
          </p:nvPr>
        </p:nvSpPr>
        <p:spPr>
          <a:xfrm>
            <a:off x="1066680" y="1557360"/>
            <a:ext cx="10058040" cy="4538880"/>
          </a:xfrm>
          <a:prstGeom prst="rect">
            <a:avLst/>
          </a:prstGeom>
          <a:noFill/>
          <a:ln w="0">
            <a:noFill/>
          </a:ln>
        </p:spPr>
        <p:txBody>
          <a:bodyPr tIns="91440" bIns="91440" anchor="t">
            <a:noAutofit/>
          </a:bodyPr>
          <a:p>
            <a:pPr marL="432000" indent="-324000">
              <a:lnSpc>
                <a:spcPct val="90000"/>
              </a:lnSpc>
              <a:spcBef>
                <a:spcPts val="1417"/>
              </a:spcBef>
              <a:buClr>
                <a:srgbClr val="ffffff"/>
              </a:buClr>
              <a:buSzPct val="45000"/>
              <a:buFont typeface="Wingdings" charset="2"/>
              <a:buChar char=""/>
            </a:pPr>
            <a:r>
              <a:rPr b="0" lang="en-US" sz="1600" spc="-1" strike="noStrike">
                <a:solidFill>
                  <a:srgbClr val="000000"/>
                </a:solidFill>
                <a:latin typeface="Calibri"/>
              </a:rPr>
              <a:t>Click to edit the outline text format</a:t>
            </a:r>
            <a:endParaRPr b="0" lang="en-US" sz="1600" spc="-1" strike="noStrike">
              <a:solidFill>
                <a:srgbClr val="000000"/>
              </a:solidFill>
              <a:latin typeface="Calibri"/>
            </a:endParaRPr>
          </a:p>
          <a:p>
            <a:pPr lvl="1" marL="864000" indent="-324000">
              <a:lnSpc>
                <a:spcPct val="90000"/>
              </a:lnSpc>
              <a:spcBef>
                <a:spcPts val="1134"/>
              </a:spcBef>
              <a:buClr>
                <a:srgbClr val="ffffff"/>
              </a:buClr>
              <a:buSzPct val="75000"/>
              <a:buFont typeface="Symbol" charset="2"/>
              <a:buChar char=""/>
            </a:pPr>
            <a:r>
              <a:rPr b="0" lang="en-US" sz="1600" spc="-1" strike="noStrike">
                <a:solidFill>
                  <a:srgbClr val="000000"/>
                </a:solidFill>
                <a:latin typeface="Calibri"/>
              </a:rPr>
              <a:t>Second Outline Level</a:t>
            </a:r>
            <a:endParaRPr b="0" lang="en-US" sz="1600" spc="-1" strike="noStrike">
              <a:solidFill>
                <a:srgbClr val="000000"/>
              </a:solidFill>
              <a:latin typeface="Calibri"/>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000000"/>
                </a:solidFill>
                <a:latin typeface="Calibri"/>
              </a:rPr>
              <a:t>Third Outline Level</a:t>
            </a:r>
            <a:endParaRPr b="0" lang="en-US" sz="1600" spc="-1" strike="noStrike">
              <a:solidFill>
                <a:srgbClr val="000000"/>
              </a:solidFill>
              <a:latin typeface="Calibri"/>
            </a:endParaRPr>
          </a:p>
          <a:p>
            <a:pPr lvl="3" marL="1728000" indent="-216000">
              <a:lnSpc>
                <a:spcPct val="90000"/>
              </a:lnSpc>
              <a:spcBef>
                <a:spcPts val="567"/>
              </a:spcBef>
              <a:buClr>
                <a:srgbClr val="ffffff"/>
              </a:buClr>
              <a:buSzPct val="75000"/>
              <a:buFont typeface="Symbol" charset="2"/>
              <a:buChar char=""/>
            </a:pPr>
            <a:r>
              <a:rPr b="0" lang="en-US" sz="1600" spc="-1" strike="noStrike">
                <a:solidFill>
                  <a:srgbClr val="000000"/>
                </a:solidFill>
                <a:latin typeface="Calibri"/>
              </a:rPr>
              <a:t>Fourth Outline Level</a:t>
            </a:r>
            <a:endParaRPr b="0" lang="en-US" sz="1600" spc="-1" strike="noStrike">
              <a:solidFill>
                <a:srgbClr val="000000"/>
              </a:solidFill>
              <a:latin typeface="Calibri"/>
            </a:endParaRPr>
          </a:p>
          <a:p>
            <a:pPr lvl="4" marL="2160000" indent="-216000">
              <a:lnSpc>
                <a:spcPct val="90000"/>
              </a:lnSpc>
              <a:spcBef>
                <a:spcPts val="283"/>
              </a:spcBef>
              <a:buClr>
                <a:srgbClr val="ffffff"/>
              </a:buClr>
              <a:buSzPct val="45000"/>
              <a:buFont typeface="Wingdings" charset="2"/>
              <a:buChar char=""/>
            </a:pPr>
            <a:r>
              <a:rPr b="0" lang="en-US" sz="1600" spc="-1" strike="noStrike">
                <a:solidFill>
                  <a:srgbClr val="000000"/>
                </a:solidFill>
                <a:latin typeface="Calibri"/>
              </a:rPr>
              <a:t>Fifth Outline Level</a:t>
            </a:r>
            <a:endParaRPr b="0" lang="en-US" sz="1600" spc="-1" strike="noStrike">
              <a:solidFill>
                <a:srgbClr val="000000"/>
              </a:solidFill>
              <a:latin typeface="Calibri"/>
            </a:endParaRPr>
          </a:p>
          <a:p>
            <a:pPr lvl="5" marL="2592000" indent="-216000">
              <a:lnSpc>
                <a:spcPct val="90000"/>
              </a:lnSpc>
              <a:spcBef>
                <a:spcPts val="283"/>
              </a:spcBef>
              <a:buClr>
                <a:srgbClr val="ffffff"/>
              </a:buClr>
              <a:buSzPct val="45000"/>
              <a:buFont typeface="Wingdings" charset="2"/>
              <a:buChar char=""/>
            </a:pPr>
            <a:r>
              <a:rPr b="0" lang="en-US" sz="1600" spc="-1" strike="noStrike">
                <a:solidFill>
                  <a:srgbClr val="000000"/>
                </a:solidFill>
                <a:latin typeface="Calibri"/>
              </a:rPr>
              <a:t>Sixth Outline Level</a:t>
            </a:r>
            <a:endParaRPr b="0" lang="en-US" sz="1600" spc="-1" strike="noStrike">
              <a:solidFill>
                <a:srgbClr val="000000"/>
              </a:solidFill>
              <a:latin typeface="Calibri"/>
            </a:endParaRPr>
          </a:p>
          <a:p>
            <a:pPr lvl="6" marL="3024000" indent="-216000">
              <a:lnSpc>
                <a:spcPct val="90000"/>
              </a:lnSpc>
              <a:spcBef>
                <a:spcPts val="283"/>
              </a:spcBef>
              <a:buClr>
                <a:srgbClr val="ffffff"/>
              </a:buClr>
              <a:buSzPct val="45000"/>
              <a:buFont typeface="Wingdings" charset="2"/>
              <a:buChar char=""/>
            </a:pPr>
            <a:r>
              <a:rPr b="0" lang="en-US" sz="1600" spc="-1" strike="noStrike">
                <a:solidFill>
                  <a:srgbClr val="000000"/>
                </a:solidFill>
                <a:latin typeface="Calibri"/>
              </a:rPr>
              <a:t>Seventh Outline Level</a:t>
            </a:r>
            <a:endParaRPr b="0" lang="en-US" sz="1600" spc="-1" strike="noStrike">
              <a:solidFill>
                <a:srgbClr val="000000"/>
              </a:solidFill>
              <a:latin typeface="Calibri"/>
            </a:endParaRPr>
          </a:p>
        </p:txBody>
      </p:sp>
      <p:sp>
        <p:nvSpPr>
          <p:cNvPr id="83" name="PlaceHolder 2"/>
          <p:cNvSpPr>
            <a:spLocks noGrp="1"/>
          </p:cNvSpPr>
          <p:nvPr>
            <p:ph type="title"/>
          </p:nvPr>
        </p:nvSpPr>
        <p:spPr>
          <a:xfrm>
            <a:off x="1135440" y="720720"/>
            <a:ext cx="10033560" cy="763920"/>
          </a:xfrm>
          <a:prstGeom prst="rect">
            <a:avLst/>
          </a:prstGeom>
          <a:noFill/>
          <a:ln w="0">
            <a:noFill/>
          </a:ln>
          <a:effectLst>
            <a:outerShdw dist="28277" dir="9500042" blurRad="28440" rotWithShape="0">
              <a:srgbClr val="000000">
                <a:alpha val="74000"/>
              </a:srgbClr>
            </a:outerShdw>
          </a:effectLst>
        </p:spPr>
        <p:txBody>
          <a:bodyPr tIns="91440" bIns="91440" anchor="t">
            <a:noAutofit/>
          </a:bodyPr>
          <a:p>
            <a:r>
              <a:rPr b="0" lang="en-US" sz="4000" spc="-1" strike="noStrike">
                <a:solidFill>
                  <a:srgbClr val="000000"/>
                </a:solidFill>
                <a:latin typeface="Calibri"/>
              </a:rPr>
              <a:t>Click to edit the title text format</a:t>
            </a:r>
            <a:endParaRPr b="0" lang="en-US" sz="4000" spc="-1" strike="noStrike">
              <a:solidFill>
                <a:srgbClr val="000000"/>
              </a:solidFill>
              <a:latin typeface="Calibri"/>
            </a:endParaRPr>
          </a:p>
        </p:txBody>
      </p:sp>
      <p:grpSp>
        <p:nvGrpSpPr>
          <p:cNvPr id="84" name="Google Shape;425;p7"/>
          <p:cNvGrpSpPr/>
          <p:nvPr/>
        </p:nvGrpSpPr>
        <p:grpSpPr>
          <a:xfrm>
            <a:off x="11017080" y="517680"/>
            <a:ext cx="215640" cy="215640"/>
            <a:chOff x="11017080" y="517680"/>
            <a:chExt cx="215640" cy="215640"/>
          </a:xfrm>
        </p:grpSpPr>
        <p:sp>
          <p:nvSpPr>
            <p:cNvPr id="85" name="Google Shape;426;p7"/>
            <p:cNvSpPr/>
            <p:nvPr/>
          </p:nvSpPr>
          <p:spPr>
            <a:xfrm>
              <a:off x="11017080" y="517680"/>
              <a:ext cx="215640" cy="215640"/>
            </a:xfrm>
            <a:prstGeom prst="ellipse">
              <a:avLst/>
            </a:prstGeom>
            <a:solidFill>
              <a:schemeClr val="dk1"/>
            </a:solidFill>
            <a:ln w="0">
              <a:noFill/>
            </a:ln>
            <a:effectLst>
              <a:outerShdw algn="bl" blurRad="57240" dir="5400000" dist="19080" rotWithShape="0">
                <a:srgbClr val="000000">
                  <a:alpha val="50000"/>
                </a:srgbClr>
              </a:outerShdw>
            </a:effectLst>
          </p:spPr>
          <p:style>
            <a:lnRef idx="0"/>
            <a:fillRef idx="0"/>
            <a:effectRef idx="0"/>
            <a:fontRef idx="minor"/>
          </p:style>
        </p:sp>
        <p:sp>
          <p:nvSpPr>
            <p:cNvPr id="86" name="Google Shape;427;p7"/>
            <p:cNvSpPr/>
            <p:nvPr/>
          </p:nvSpPr>
          <p:spPr>
            <a:xfrm>
              <a:off x="11017080" y="517680"/>
              <a:ext cx="215640" cy="215640"/>
            </a:xfrm>
            <a:prstGeom prst="ellipse">
              <a:avLst/>
            </a:prstGeom>
            <a:solidFill>
              <a:schemeClr val="dk1"/>
            </a:solidFill>
            <a:ln w="0">
              <a:noFill/>
            </a:ln>
          </p:spPr>
          <p:style>
            <a:lnRef idx="0"/>
            <a:fillRef idx="0"/>
            <a:effectRef idx="0"/>
            <a:fontRef idx="minor"/>
          </p:style>
        </p:sp>
      </p:grpSp>
      <p:grpSp>
        <p:nvGrpSpPr>
          <p:cNvPr id="87" name="Google Shape;428;p7"/>
          <p:cNvGrpSpPr/>
          <p:nvPr/>
        </p:nvGrpSpPr>
        <p:grpSpPr>
          <a:xfrm>
            <a:off x="191160" y="6218280"/>
            <a:ext cx="1536120" cy="1164960"/>
            <a:chOff x="191160" y="6218280"/>
            <a:chExt cx="1536120" cy="1164960"/>
          </a:xfrm>
        </p:grpSpPr>
        <p:grpSp>
          <p:nvGrpSpPr>
            <p:cNvPr id="88" name="Google Shape;429;p7"/>
            <p:cNvGrpSpPr/>
            <p:nvPr/>
          </p:nvGrpSpPr>
          <p:grpSpPr>
            <a:xfrm>
              <a:off x="191160" y="6218280"/>
              <a:ext cx="1536120" cy="1164960"/>
              <a:chOff x="191160" y="6218280"/>
              <a:chExt cx="1536120" cy="1164960"/>
            </a:xfrm>
          </p:grpSpPr>
          <p:sp>
            <p:nvSpPr>
              <p:cNvPr id="89" name="Google Shape;430;p7"/>
              <p:cNvSpPr/>
              <p:nvPr/>
            </p:nvSpPr>
            <p:spPr>
              <a:xfrm>
                <a:off x="324360" y="6323400"/>
                <a:ext cx="1303560" cy="929160"/>
              </a:xfrm>
              <a:custGeom>
                <a:avLst/>
                <a:gdLst/>
                <a:ahLst/>
                <a:rect l="l" t="t" r="r" b="b"/>
                <a:pathLst>
                  <a:path w="39118" h="27885">
                    <a:moveTo>
                      <a:pt x="0" y="0"/>
                    </a:moveTo>
                    <a:lnTo>
                      <a:pt x="394" y="26998"/>
                    </a:lnTo>
                    <a:lnTo>
                      <a:pt x="30545" y="27885"/>
                    </a:lnTo>
                    <a:lnTo>
                      <a:pt x="39118" y="1478"/>
                    </a:lnTo>
                    <a:close/>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90" name="Google Shape;431;p7"/>
              <p:cNvSpPr/>
              <p:nvPr/>
            </p:nvSpPr>
            <p:spPr>
              <a:xfrm>
                <a:off x="191160" y="7095240"/>
                <a:ext cx="288000" cy="288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91" name="Google Shape;432;p7"/>
              <p:cNvSpPr/>
              <p:nvPr/>
            </p:nvSpPr>
            <p:spPr>
              <a:xfrm>
                <a:off x="1439280" y="6267600"/>
                <a:ext cx="288000" cy="288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92" name="Google Shape;433;p7"/>
              <p:cNvSpPr/>
              <p:nvPr/>
            </p:nvSpPr>
            <p:spPr>
              <a:xfrm>
                <a:off x="191160" y="621828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93" name="Google Shape;434;p7"/>
              <p:cNvSpPr/>
              <p:nvPr/>
            </p:nvSpPr>
            <p:spPr>
              <a:xfrm>
                <a:off x="1235160" y="719820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nvGrpSpPr>
            <p:cNvPr id="94" name="Google Shape;435;p7"/>
            <p:cNvGrpSpPr/>
            <p:nvPr/>
          </p:nvGrpSpPr>
          <p:grpSpPr>
            <a:xfrm>
              <a:off x="191160" y="6218280"/>
              <a:ext cx="1536120" cy="1164960"/>
              <a:chOff x="191160" y="6218280"/>
              <a:chExt cx="1536120" cy="1164960"/>
            </a:xfrm>
          </p:grpSpPr>
          <p:sp>
            <p:nvSpPr>
              <p:cNvPr id="95" name="Google Shape;436;p7"/>
              <p:cNvSpPr/>
              <p:nvPr/>
            </p:nvSpPr>
            <p:spPr>
              <a:xfrm>
                <a:off x="324360" y="6323400"/>
                <a:ext cx="1303560" cy="929160"/>
              </a:xfrm>
              <a:custGeom>
                <a:avLst/>
                <a:gdLst/>
                <a:ahLst/>
                <a:rect l="l" t="t" r="r" b="b"/>
                <a:pathLst>
                  <a:path w="39118" h="27885">
                    <a:moveTo>
                      <a:pt x="0" y="0"/>
                    </a:moveTo>
                    <a:lnTo>
                      <a:pt x="394" y="26998"/>
                    </a:lnTo>
                    <a:lnTo>
                      <a:pt x="30545" y="27885"/>
                    </a:lnTo>
                    <a:lnTo>
                      <a:pt x="39118" y="1478"/>
                    </a:lnTo>
                    <a:close/>
                  </a:path>
                </a:pathLst>
              </a:custGeom>
              <a:noFill/>
              <a:ln w="28575">
                <a:solidFill>
                  <a:srgbClr val="000000"/>
                </a:solidFill>
                <a:round/>
              </a:ln>
            </p:spPr>
            <p:style>
              <a:lnRef idx="0"/>
              <a:fillRef idx="0"/>
              <a:effectRef idx="0"/>
              <a:fontRef idx="minor"/>
            </p:style>
          </p:sp>
          <p:sp>
            <p:nvSpPr>
              <p:cNvPr id="96" name="Google Shape;437;p7"/>
              <p:cNvSpPr/>
              <p:nvPr/>
            </p:nvSpPr>
            <p:spPr>
              <a:xfrm>
                <a:off x="191160" y="7095240"/>
                <a:ext cx="288000" cy="288000"/>
              </a:xfrm>
              <a:prstGeom prst="ellipse">
                <a:avLst/>
              </a:prstGeom>
              <a:solidFill>
                <a:schemeClr val="dk1"/>
              </a:solidFill>
              <a:ln w="0">
                <a:noFill/>
              </a:ln>
            </p:spPr>
            <p:style>
              <a:lnRef idx="0"/>
              <a:fillRef idx="0"/>
              <a:effectRef idx="0"/>
              <a:fontRef idx="minor"/>
            </p:style>
          </p:sp>
          <p:sp>
            <p:nvSpPr>
              <p:cNvPr id="97" name="Google Shape;438;p7"/>
              <p:cNvSpPr/>
              <p:nvPr/>
            </p:nvSpPr>
            <p:spPr>
              <a:xfrm>
                <a:off x="1439280" y="6267240"/>
                <a:ext cx="288000" cy="288000"/>
              </a:xfrm>
              <a:prstGeom prst="ellipse">
                <a:avLst/>
              </a:prstGeom>
              <a:solidFill>
                <a:schemeClr val="dk1"/>
              </a:solidFill>
              <a:ln w="0">
                <a:noFill/>
              </a:ln>
            </p:spPr>
            <p:style>
              <a:lnRef idx="0"/>
              <a:fillRef idx="0"/>
              <a:effectRef idx="0"/>
              <a:fontRef idx="minor"/>
            </p:style>
          </p:sp>
          <p:sp>
            <p:nvSpPr>
              <p:cNvPr id="98" name="Google Shape;439;p7"/>
              <p:cNvSpPr/>
              <p:nvPr/>
            </p:nvSpPr>
            <p:spPr>
              <a:xfrm>
                <a:off x="191160" y="6218280"/>
                <a:ext cx="215640" cy="215640"/>
              </a:xfrm>
              <a:prstGeom prst="ellipse">
                <a:avLst/>
              </a:prstGeom>
              <a:solidFill>
                <a:schemeClr val="dk1"/>
              </a:solidFill>
              <a:ln w="0">
                <a:noFill/>
              </a:ln>
            </p:spPr>
            <p:style>
              <a:lnRef idx="0"/>
              <a:fillRef idx="0"/>
              <a:effectRef idx="0"/>
              <a:fontRef idx="minor"/>
            </p:style>
          </p:sp>
          <p:sp>
            <p:nvSpPr>
              <p:cNvPr id="99" name="Google Shape;440;p7"/>
              <p:cNvSpPr/>
              <p:nvPr/>
            </p:nvSpPr>
            <p:spPr>
              <a:xfrm>
                <a:off x="1235160" y="7197840"/>
                <a:ext cx="160560" cy="160560"/>
              </a:xfrm>
              <a:prstGeom prst="ellipse">
                <a:avLst/>
              </a:prstGeom>
              <a:solidFill>
                <a:schemeClr val="dk1"/>
              </a:solidFill>
              <a:ln w="0">
                <a:noFill/>
              </a:ln>
            </p:spPr>
            <p:style>
              <a:lnRef idx="0"/>
              <a:fillRef idx="0"/>
              <a:effectRef idx="0"/>
              <a:fontRef idx="minor"/>
            </p:style>
          </p:sp>
        </p:grpSp>
      </p:grpSp>
      <p:grpSp>
        <p:nvGrpSpPr>
          <p:cNvPr id="100" name="Google Shape;441;p7"/>
          <p:cNvGrpSpPr/>
          <p:nvPr/>
        </p:nvGrpSpPr>
        <p:grpSpPr>
          <a:xfrm>
            <a:off x="9374040" y="3893400"/>
            <a:ext cx="2886840" cy="3348720"/>
            <a:chOff x="9374040" y="3893400"/>
            <a:chExt cx="2886840" cy="3348720"/>
          </a:xfrm>
        </p:grpSpPr>
        <p:grpSp>
          <p:nvGrpSpPr>
            <p:cNvPr id="101" name="Google Shape;442;p7"/>
            <p:cNvGrpSpPr/>
            <p:nvPr/>
          </p:nvGrpSpPr>
          <p:grpSpPr>
            <a:xfrm>
              <a:off x="9374040" y="3893400"/>
              <a:ext cx="2886840" cy="3348720"/>
              <a:chOff x="9374040" y="3893400"/>
              <a:chExt cx="2886840" cy="3348720"/>
            </a:xfrm>
          </p:grpSpPr>
          <p:sp>
            <p:nvSpPr>
              <p:cNvPr id="102" name="Google Shape;443;p7"/>
              <p:cNvSpPr/>
              <p:nvPr/>
            </p:nvSpPr>
            <p:spPr>
              <a:xfrm rot="20733600">
                <a:off x="9694440" y="4150800"/>
                <a:ext cx="2245680" cy="2856240"/>
              </a:xfrm>
              <a:custGeom>
                <a:avLst/>
                <a:gdLst/>
                <a:ah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103" name="Google Shape;444;p7"/>
              <p:cNvSpPr/>
              <p:nvPr/>
            </p:nvSpPr>
            <p:spPr>
              <a:xfrm rot="20733600">
                <a:off x="10210320" y="5812920"/>
                <a:ext cx="10080" cy="200160"/>
              </a:xfrm>
              <a:custGeom>
                <a:avLst/>
                <a:gdLst/>
                <a:ahLst/>
                <a:rect l="l" t="t" r="r" b="b"/>
                <a:pathLst>
                  <a:path w="394" h="7685">
                    <a:moveTo>
                      <a:pt x="394" y="0"/>
                    </a:moveTo>
                    <a:lnTo>
                      <a:pt x="0" y="7685"/>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104" name="Google Shape;445;p7"/>
              <p:cNvSpPr/>
              <p:nvPr/>
            </p:nvSpPr>
            <p:spPr>
              <a:xfrm rot="20733600">
                <a:off x="11755440" y="4985280"/>
                <a:ext cx="168840" cy="1688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05" name="Google Shape;446;p7"/>
              <p:cNvSpPr/>
              <p:nvPr/>
            </p:nvSpPr>
            <p:spPr>
              <a:xfrm rot="20733600">
                <a:off x="10509840" y="6007320"/>
                <a:ext cx="168840" cy="1688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06" name="Google Shape;447;p7"/>
              <p:cNvSpPr/>
              <p:nvPr/>
            </p:nvSpPr>
            <p:spPr>
              <a:xfrm rot="20733600">
                <a:off x="9783000" y="6258240"/>
                <a:ext cx="168840" cy="1688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07" name="Google Shape;448;p7"/>
              <p:cNvSpPr/>
              <p:nvPr/>
            </p:nvSpPr>
            <p:spPr>
              <a:xfrm rot="20733600">
                <a:off x="11699280" y="6103800"/>
                <a:ext cx="168840" cy="1688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08" name="Google Shape;449;p7"/>
              <p:cNvSpPr/>
              <p:nvPr/>
            </p:nvSpPr>
            <p:spPr>
              <a:xfrm rot="20733600">
                <a:off x="11875680" y="573084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09" name="Google Shape;450;p7"/>
              <p:cNvSpPr/>
              <p:nvPr/>
            </p:nvSpPr>
            <p:spPr>
              <a:xfrm rot="20733600">
                <a:off x="11431440" y="432540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10" name="Google Shape;451;p7"/>
              <p:cNvSpPr/>
              <p:nvPr/>
            </p:nvSpPr>
            <p:spPr>
              <a:xfrm rot="20733600">
                <a:off x="11365920" y="390672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11" name="Google Shape;452;p7"/>
              <p:cNvSpPr/>
              <p:nvPr/>
            </p:nvSpPr>
            <p:spPr>
              <a:xfrm rot="20733600">
                <a:off x="10884600" y="610236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12" name="Google Shape;453;p7"/>
              <p:cNvSpPr/>
              <p:nvPr/>
            </p:nvSpPr>
            <p:spPr>
              <a:xfrm rot="20733600">
                <a:off x="10119960" y="572292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13" name="Google Shape;454;p7"/>
              <p:cNvSpPr/>
              <p:nvPr/>
            </p:nvSpPr>
            <p:spPr>
              <a:xfrm rot="20733600">
                <a:off x="10176120" y="595044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14" name="Google Shape;455;p7"/>
              <p:cNvSpPr/>
              <p:nvPr/>
            </p:nvSpPr>
            <p:spPr>
              <a:xfrm rot="20733600">
                <a:off x="10798560" y="6942600"/>
                <a:ext cx="168840" cy="1688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15" name="Google Shape;456;p7"/>
              <p:cNvSpPr/>
              <p:nvPr/>
            </p:nvSpPr>
            <p:spPr>
              <a:xfrm rot="20733600">
                <a:off x="11367720" y="6121440"/>
                <a:ext cx="125640" cy="12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nvGrpSpPr>
            <p:cNvPr id="116" name="Google Shape;457;p7"/>
            <p:cNvGrpSpPr/>
            <p:nvPr/>
          </p:nvGrpSpPr>
          <p:grpSpPr>
            <a:xfrm>
              <a:off x="9374040" y="3893400"/>
              <a:ext cx="2886840" cy="3348720"/>
              <a:chOff x="9374040" y="3893400"/>
              <a:chExt cx="2886840" cy="3348720"/>
            </a:xfrm>
          </p:grpSpPr>
          <p:sp>
            <p:nvSpPr>
              <p:cNvPr id="117" name="Google Shape;458;p7"/>
              <p:cNvSpPr/>
              <p:nvPr/>
            </p:nvSpPr>
            <p:spPr>
              <a:xfrm rot="20733600">
                <a:off x="9694440" y="4150800"/>
                <a:ext cx="2245680" cy="2856240"/>
              </a:xfrm>
              <a:custGeom>
                <a:avLst/>
                <a:gdLst/>
                <a:ah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p:spPr>
            <p:style>
              <a:lnRef idx="0"/>
              <a:fillRef idx="0"/>
              <a:effectRef idx="0"/>
              <a:fontRef idx="minor"/>
            </p:style>
          </p:sp>
          <p:sp>
            <p:nvSpPr>
              <p:cNvPr id="118" name="Google Shape;459;p7"/>
              <p:cNvSpPr/>
              <p:nvPr/>
            </p:nvSpPr>
            <p:spPr>
              <a:xfrm rot="20733600">
                <a:off x="10210320" y="5812920"/>
                <a:ext cx="10080" cy="200160"/>
              </a:xfrm>
              <a:custGeom>
                <a:avLst/>
                <a:gdLst/>
                <a:ahLst/>
                <a:rect l="l" t="t" r="r" b="b"/>
                <a:pathLst>
                  <a:path w="394" h="7685">
                    <a:moveTo>
                      <a:pt x="394" y="0"/>
                    </a:moveTo>
                    <a:lnTo>
                      <a:pt x="0" y="7685"/>
                    </a:lnTo>
                  </a:path>
                </a:pathLst>
              </a:custGeom>
              <a:noFill/>
              <a:ln w="28575">
                <a:solidFill>
                  <a:srgbClr val="000000"/>
                </a:solidFill>
                <a:round/>
              </a:ln>
            </p:spPr>
            <p:style>
              <a:lnRef idx="0"/>
              <a:fillRef idx="0"/>
              <a:effectRef idx="0"/>
              <a:fontRef idx="minor"/>
            </p:style>
          </p:sp>
          <p:sp>
            <p:nvSpPr>
              <p:cNvPr id="119" name="Google Shape;460;p7"/>
              <p:cNvSpPr/>
              <p:nvPr/>
            </p:nvSpPr>
            <p:spPr>
              <a:xfrm rot="20733600">
                <a:off x="11755440" y="4985280"/>
                <a:ext cx="168840" cy="168840"/>
              </a:xfrm>
              <a:prstGeom prst="ellipse">
                <a:avLst/>
              </a:prstGeom>
              <a:solidFill>
                <a:schemeClr val="dk1"/>
              </a:solidFill>
              <a:ln w="0">
                <a:noFill/>
              </a:ln>
            </p:spPr>
            <p:style>
              <a:lnRef idx="0"/>
              <a:fillRef idx="0"/>
              <a:effectRef idx="0"/>
              <a:fontRef idx="minor"/>
            </p:style>
          </p:sp>
          <p:sp>
            <p:nvSpPr>
              <p:cNvPr id="120" name="Google Shape;461;p7"/>
              <p:cNvSpPr/>
              <p:nvPr/>
            </p:nvSpPr>
            <p:spPr>
              <a:xfrm rot="20733600">
                <a:off x="10509840" y="6007320"/>
                <a:ext cx="168840" cy="168840"/>
              </a:xfrm>
              <a:prstGeom prst="ellipse">
                <a:avLst/>
              </a:prstGeom>
              <a:solidFill>
                <a:schemeClr val="dk1"/>
              </a:solidFill>
              <a:ln w="0">
                <a:noFill/>
              </a:ln>
            </p:spPr>
            <p:style>
              <a:lnRef idx="0"/>
              <a:fillRef idx="0"/>
              <a:effectRef idx="0"/>
              <a:fontRef idx="minor"/>
            </p:style>
          </p:sp>
          <p:sp>
            <p:nvSpPr>
              <p:cNvPr id="121" name="Google Shape;462;p7"/>
              <p:cNvSpPr/>
              <p:nvPr/>
            </p:nvSpPr>
            <p:spPr>
              <a:xfrm rot="20733600">
                <a:off x="9783000" y="6258240"/>
                <a:ext cx="168840" cy="168840"/>
              </a:xfrm>
              <a:prstGeom prst="ellipse">
                <a:avLst/>
              </a:prstGeom>
              <a:solidFill>
                <a:schemeClr val="dk1"/>
              </a:solidFill>
              <a:ln w="0">
                <a:noFill/>
              </a:ln>
            </p:spPr>
            <p:style>
              <a:lnRef idx="0"/>
              <a:fillRef idx="0"/>
              <a:effectRef idx="0"/>
              <a:fontRef idx="minor"/>
            </p:style>
          </p:sp>
          <p:sp>
            <p:nvSpPr>
              <p:cNvPr id="122" name="Google Shape;463;p7"/>
              <p:cNvSpPr/>
              <p:nvPr/>
            </p:nvSpPr>
            <p:spPr>
              <a:xfrm rot="20733600">
                <a:off x="11699280" y="6103800"/>
                <a:ext cx="168840" cy="168840"/>
              </a:xfrm>
              <a:prstGeom prst="ellipse">
                <a:avLst/>
              </a:prstGeom>
              <a:solidFill>
                <a:schemeClr val="dk1"/>
              </a:solidFill>
              <a:ln w="0">
                <a:noFill/>
              </a:ln>
            </p:spPr>
            <p:style>
              <a:lnRef idx="0"/>
              <a:fillRef idx="0"/>
              <a:effectRef idx="0"/>
              <a:fontRef idx="minor"/>
            </p:style>
          </p:sp>
          <p:sp>
            <p:nvSpPr>
              <p:cNvPr id="123" name="Google Shape;464;p7"/>
              <p:cNvSpPr/>
              <p:nvPr/>
            </p:nvSpPr>
            <p:spPr>
              <a:xfrm rot="20733600">
                <a:off x="11875680" y="5730840"/>
                <a:ext cx="125640" cy="125640"/>
              </a:xfrm>
              <a:prstGeom prst="ellipse">
                <a:avLst/>
              </a:prstGeom>
              <a:solidFill>
                <a:schemeClr val="dk1"/>
              </a:solidFill>
              <a:ln w="0">
                <a:noFill/>
              </a:ln>
            </p:spPr>
            <p:style>
              <a:lnRef idx="0"/>
              <a:fillRef idx="0"/>
              <a:effectRef idx="0"/>
              <a:fontRef idx="minor"/>
            </p:style>
          </p:sp>
          <p:sp>
            <p:nvSpPr>
              <p:cNvPr id="124" name="Google Shape;465;p7"/>
              <p:cNvSpPr/>
              <p:nvPr/>
            </p:nvSpPr>
            <p:spPr>
              <a:xfrm rot="20733600">
                <a:off x="11431440" y="4325400"/>
                <a:ext cx="125640" cy="125640"/>
              </a:xfrm>
              <a:prstGeom prst="ellipse">
                <a:avLst/>
              </a:prstGeom>
              <a:solidFill>
                <a:schemeClr val="dk1"/>
              </a:solidFill>
              <a:ln w="0">
                <a:noFill/>
              </a:ln>
            </p:spPr>
            <p:style>
              <a:lnRef idx="0"/>
              <a:fillRef idx="0"/>
              <a:effectRef idx="0"/>
              <a:fontRef idx="minor"/>
            </p:style>
          </p:sp>
          <p:sp>
            <p:nvSpPr>
              <p:cNvPr id="125" name="Google Shape;466;p7"/>
              <p:cNvSpPr/>
              <p:nvPr/>
            </p:nvSpPr>
            <p:spPr>
              <a:xfrm rot="20733600">
                <a:off x="11365920" y="3906720"/>
                <a:ext cx="125640" cy="125640"/>
              </a:xfrm>
              <a:prstGeom prst="ellipse">
                <a:avLst/>
              </a:prstGeom>
              <a:solidFill>
                <a:schemeClr val="dk1"/>
              </a:solidFill>
              <a:ln w="0">
                <a:noFill/>
              </a:ln>
            </p:spPr>
            <p:style>
              <a:lnRef idx="0"/>
              <a:fillRef idx="0"/>
              <a:effectRef idx="0"/>
              <a:fontRef idx="minor"/>
            </p:style>
          </p:sp>
          <p:sp>
            <p:nvSpPr>
              <p:cNvPr id="126" name="Google Shape;467;p7"/>
              <p:cNvSpPr/>
              <p:nvPr/>
            </p:nvSpPr>
            <p:spPr>
              <a:xfrm rot="20733600">
                <a:off x="10884600" y="6102360"/>
                <a:ext cx="125640" cy="125640"/>
              </a:xfrm>
              <a:prstGeom prst="ellipse">
                <a:avLst/>
              </a:prstGeom>
              <a:solidFill>
                <a:schemeClr val="dk1"/>
              </a:solidFill>
              <a:ln w="0">
                <a:noFill/>
              </a:ln>
            </p:spPr>
            <p:style>
              <a:lnRef idx="0"/>
              <a:fillRef idx="0"/>
              <a:effectRef idx="0"/>
              <a:fontRef idx="minor"/>
            </p:style>
          </p:sp>
          <p:sp>
            <p:nvSpPr>
              <p:cNvPr id="127" name="Google Shape;468;p7"/>
              <p:cNvSpPr/>
              <p:nvPr/>
            </p:nvSpPr>
            <p:spPr>
              <a:xfrm rot="20733600">
                <a:off x="10119960" y="5722920"/>
                <a:ext cx="125640" cy="125640"/>
              </a:xfrm>
              <a:prstGeom prst="ellipse">
                <a:avLst/>
              </a:prstGeom>
              <a:solidFill>
                <a:schemeClr val="dk1"/>
              </a:solidFill>
              <a:ln w="0">
                <a:noFill/>
              </a:ln>
            </p:spPr>
            <p:style>
              <a:lnRef idx="0"/>
              <a:fillRef idx="0"/>
              <a:effectRef idx="0"/>
              <a:fontRef idx="minor"/>
            </p:style>
          </p:sp>
          <p:sp>
            <p:nvSpPr>
              <p:cNvPr id="128" name="Google Shape;469;p7"/>
              <p:cNvSpPr/>
              <p:nvPr/>
            </p:nvSpPr>
            <p:spPr>
              <a:xfrm rot="20733600">
                <a:off x="10176120" y="5950080"/>
                <a:ext cx="125640" cy="125640"/>
              </a:xfrm>
              <a:prstGeom prst="ellipse">
                <a:avLst/>
              </a:prstGeom>
              <a:solidFill>
                <a:schemeClr val="dk1"/>
              </a:solidFill>
              <a:ln w="0">
                <a:noFill/>
              </a:ln>
            </p:spPr>
            <p:style>
              <a:lnRef idx="0"/>
              <a:fillRef idx="0"/>
              <a:effectRef idx="0"/>
              <a:fontRef idx="minor"/>
            </p:style>
          </p:sp>
          <p:sp>
            <p:nvSpPr>
              <p:cNvPr id="129" name="Google Shape;470;p7"/>
              <p:cNvSpPr/>
              <p:nvPr/>
            </p:nvSpPr>
            <p:spPr>
              <a:xfrm rot="20733600">
                <a:off x="10798560" y="6942600"/>
                <a:ext cx="168840" cy="168840"/>
              </a:xfrm>
              <a:prstGeom prst="ellipse">
                <a:avLst/>
              </a:prstGeom>
              <a:solidFill>
                <a:schemeClr val="dk1"/>
              </a:solidFill>
              <a:ln w="0">
                <a:noFill/>
              </a:ln>
            </p:spPr>
            <p:style>
              <a:lnRef idx="0"/>
              <a:fillRef idx="0"/>
              <a:effectRef idx="0"/>
              <a:fontRef idx="minor"/>
            </p:style>
          </p:sp>
          <p:sp>
            <p:nvSpPr>
              <p:cNvPr id="130" name="Google Shape;471;p7"/>
              <p:cNvSpPr/>
              <p:nvPr/>
            </p:nvSpPr>
            <p:spPr>
              <a:xfrm rot="20733600">
                <a:off x="11367720" y="6121440"/>
                <a:ext cx="125640" cy="125640"/>
              </a:xfrm>
              <a:prstGeom prst="ellipse">
                <a:avLst/>
              </a:prstGeom>
              <a:solidFill>
                <a:schemeClr val="dk1"/>
              </a:solidFill>
              <a:ln w="0">
                <a:noFill/>
              </a:ln>
            </p:spPr>
            <p:style>
              <a:lnRef idx="0"/>
              <a:fillRef idx="0"/>
              <a:effectRef idx="0"/>
              <a:fontRef idx="minor"/>
            </p:style>
          </p:sp>
        </p:grpSp>
      </p:grpSp>
      <p:grpSp>
        <p:nvGrpSpPr>
          <p:cNvPr id="131" name="Google Shape;472;p7"/>
          <p:cNvGrpSpPr/>
          <p:nvPr/>
        </p:nvGrpSpPr>
        <p:grpSpPr>
          <a:xfrm>
            <a:off x="128520" y="-330480"/>
            <a:ext cx="1378440" cy="2218680"/>
            <a:chOff x="128520" y="-330480"/>
            <a:chExt cx="1378440" cy="2218680"/>
          </a:xfrm>
        </p:grpSpPr>
        <p:grpSp>
          <p:nvGrpSpPr>
            <p:cNvPr id="132" name="Google Shape;473;p7"/>
            <p:cNvGrpSpPr/>
            <p:nvPr/>
          </p:nvGrpSpPr>
          <p:grpSpPr>
            <a:xfrm>
              <a:off x="128520" y="-330480"/>
              <a:ext cx="1378440" cy="2218680"/>
              <a:chOff x="128520" y="-330480"/>
              <a:chExt cx="1378440" cy="2218680"/>
            </a:xfrm>
          </p:grpSpPr>
          <p:sp>
            <p:nvSpPr>
              <p:cNvPr id="133" name="Google Shape;474;p7"/>
              <p:cNvSpPr/>
              <p:nvPr/>
            </p:nvSpPr>
            <p:spPr>
              <a:xfrm rot="4804200">
                <a:off x="-119520" y="242280"/>
                <a:ext cx="1776600" cy="988200"/>
              </a:xfrm>
              <a:custGeom>
                <a:avLst/>
                <a:gdLst/>
                <a:ah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134" name="Google Shape;475;p7"/>
              <p:cNvSpPr/>
              <p:nvPr/>
            </p:nvSpPr>
            <p:spPr>
              <a:xfrm rot="4804200">
                <a:off x="1111320" y="78480"/>
                <a:ext cx="75240" cy="482400"/>
              </a:xfrm>
              <a:custGeom>
                <a:avLst/>
                <a:gdLst/>
                <a:ahLst/>
                <a:rect l="l" t="t" r="r" b="b"/>
                <a:pathLst>
                  <a:path w="2267" h="14484">
                    <a:moveTo>
                      <a:pt x="2267" y="0"/>
                    </a:moveTo>
                    <a:lnTo>
                      <a:pt x="0" y="14484"/>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135" name="Google Shape;476;p7"/>
              <p:cNvSpPr/>
              <p:nvPr/>
            </p:nvSpPr>
            <p:spPr>
              <a:xfrm rot="4804200">
                <a:off x="274320" y="1564920"/>
                <a:ext cx="299520" cy="29952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36" name="Google Shape;477;p7"/>
              <p:cNvSpPr/>
              <p:nvPr/>
            </p:nvSpPr>
            <p:spPr>
              <a:xfrm rot="4804200">
                <a:off x="250920" y="98892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37" name="Google Shape;478;p7"/>
              <p:cNvSpPr/>
              <p:nvPr/>
            </p:nvSpPr>
            <p:spPr>
              <a:xfrm rot="4804200">
                <a:off x="800640" y="20592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38" name="Google Shape;479;p7"/>
              <p:cNvSpPr/>
              <p:nvPr/>
            </p:nvSpPr>
            <p:spPr>
              <a:xfrm rot="4804200">
                <a:off x="529200" y="59112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39" name="Google Shape;480;p7"/>
              <p:cNvSpPr/>
              <p:nvPr/>
            </p:nvSpPr>
            <p:spPr>
              <a:xfrm rot="4804200">
                <a:off x="1036800" y="-31752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140" name="Google Shape;481;p7"/>
              <p:cNvSpPr/>
              <p:nvPr/>
            </p:nvSpPr>
            <p:spPr>
              <a:xfrm rot="4804200">
                <a:off x="1333440" y="2336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nvGrpSpPr>
            <p:cNvPr id="141" name="Google Shape;482;p7"/>
            <p:cNvGrpSpPr/>
            <p:nvPr/>
          </p:nvGrpSpPr>
          <p:grpSpPr>
            <a:xfrm>
              <a:off x="128520" y="-330480"/>
              <a:ext cx="1378440" cy="2218680"/>
              <a:chOff x="128520" y="-330480"/>
              <a:chExt cx="1378440" cy="2218680"/>
            </a:xfrm>
          </p:grpSpPr>
          <p:sp>
            <p:nvSpPr>
              <p:cNvPr id="142" name="Google Shape;483;p7"/>
              <p:cNvSpPr/>
              <p:nvPr/>
            </p:nvSpPr>
            <p:spPr>
              <a:xfrm rot="4804200">
                <a:off x="-119520" y="242280"/>
                <a:ext cx="1776600" cy="988200"/>
              </a:xfrm>
              <a:custGeom>
                <a:avLst/>
                <a:gdLst/>
                <a:ah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p:spPr>
            <p:style>
              <a:lnRef idx="0"/>
              <a:fillRef idx="0"/>
              <a:effectRef idx="0"/>
              <a:fontRef idx="minor"/>
            </p:style>
          </p:sp>
          <p:sp>
            <p:nvSpPr>
              <p:cNvPr id="143" name="Google Shape;484;p7"/>
              <p:cNvSpPr/>
              <p:nvPr/>
            </p:nvSpPr>
            <p:spPr>
              <a:xfrm rot="4804200">
                <a:off x="1111320" y="78480"/>
                <a:ext cx="75240" cy="482400"/>
              </a:xfrm>
              <a:custGeom>
                <a:avLst/>
                <a:gdLst/>
                <a:ahLst/>
                <a:rect l="l" t="t" r="r" b="b"/>
                <a:pathLst>
                  <a:path w="2267" h="14484">
                    <a:moveTo>
                      <a:pt x="2267" y="0"/>
                    </a:moveTo>
                    <a:lnTo>
                      <a:pt x="0" y="14484"/>
                    </a:lnTo>
                  </a:path>
                </a:pathLst>
              </a:custGeom>
              <a:noFill/>
              <a:ln w="28575">
                <a:solidFill>
                  <a:srgbClr val="000000"/>
                </a:solidFill>
                <a:round/>
              </a:ln>
            </p:spPr>
            <p:style>
              <a:lnRef idx="0"/>
              <a:fillRef idx="0"/>
              <a:effectRef idx="0"/>
              <a:fontRef idx="minor"/>
            </p:style>
          </p:sp>
          <p:sp>
            <p:nvSpPr>
              <p:cNvPr id="144" name="Google Shape;485;p7"/>
              <p:cNvSpPr/>
              <p:nvPr/>
            </p:nvSpPr>
            <p:spPr>
              <a:xfrm rot="4804200">
                <a:off x="274320" y="1564920"/>
                <a:ext cx="299520" cy="299520"/>
              </a:xfrm>
              <a:prstGeom prst="ellipse">
                <a:avLst/>
              </a:prstGeom>
              <a:solidFill>
                <a:schemeClr val="dk1"/>
              </a:solidFill>
              <a:ln w="0">
                <a:noFill/>
              </a:ln>
            </p:spPr>
            <p:style>
              <a:lnRef idx="0"/>
              <a:fillRef idx="0"/>
              <a:effectRef idx="0"/>
              <a:fontRef idx="minor"/>
            </p:style>
          </p:sp>
          <p:sp>
            <p:nvSpPr>
              <p:cNvPr id="145" name="Google Shape;486;p7"/>
              <p:cNvSpPr/>
              <p:nvPr/>
            </p:nvSpPr>
            <p:spPr>
              <a:xfrm rot="4804200">
                <a:off x="250920" y="988920"/>
                <a:ext cx="215640" cy="215640"/>
              </a:xfrm>
              <a:prstGeom prst="ellipse">
                <a:avLst/>
              </a:prstGeom>
              <a:solidFill>
                <a:schemeClr val="dk1"/>
              </a:solidFill>
              <a:ln w="0">
                <a:noFill/>
              </a:ln>
            </p:spPr>
            <p:style>
              <a:lnRef idx="0"/>
              <a:fillRef idx="0"/>
              <a:effectRef idx="0"/>
              <a:fontRef idx="minor"/>
            </p:style>
          </p:sp>
          <p:sp>
            <p:nvSpPr>
              <p:cNvPr id="146" name="Google Shape;487;p7"/>
              <p:cNvSpPr/>
              <p:nvPr/>
            </p:nvSpPr>
            <p:spPr>
              <a:xfrm rot="4804200">
                <a:off x="800640" y="205920"/>
                <a:ext cx="215640" cy="215640"/>
              </a:xfrm>
              <a:prstGeom prst="ellipse">
                <a:avLst/>
              </a:prstGeom>
              <a:solidFill>
                <a:schemeClr val="dk1"/>
              </a:solidFill>
              <a:ln w="0">
                <a:noFill/>
              </a:ln>
            </p:spPr>
            <p:style>
              <a:lnRef idx="0"/>
              <a:fillRef idx="0"/>
              <a:effectRef idx="0"/>
              <a:fontRef idx="minor"/>
            </p:style>
          </p:sp>
          <p:sp>
            <p:nvSpPr>
              <p:cNvPr id="147" name="Google Shape;488;p7"/>
              <p:cNvSpPr/>
              <p:nvPr/>
            </p:nvSpPr>
            <p:spPr>
              <a:xfrm rot="4804200">
                <a:off x="529200" y="591120"/>
                <a:ext cx="160560" cy="160560"/>
              </a:xfrm>
              <a:prstGeom prst="ellipse">
                <a:avLst/>
              </a:prstGeom>
              <a:solidFill>
                <a:schemeClr val="dk1"/>
              </a:solidFill>
              <a:ln w="0">
                <a:noFill/>
              </a:ln>
            </p:spPr>
            <p:style>
              <a:lnRef idx="0"/>
              <a:fillRef idx="0"/>
              <a:effectRef idx="0"/>
              <a:fontRef idx="minor"/>
            </p:style>
          </p:sp>
          <p:sp>
            <p:nvSpPr>
              <p:cNvPr id="148" name="Google Shape;489;p7"/>
              <p:cNvSpPr/>
              <p:nvPr/>
            </p:nvSpPr>
            <p:spPr>
              <a:xfrm rot="4804200">
                <a:off x="1036800" y="-317520"/>
                <a:ext cx="160560" cy="160560"/>
              </a:xfrm>
              <a:prstGeom prst="ellipse">
                <a:avLst/>
              </a:prstGeom>
              <a:solidFill>
                <a:schemeClr val="dk1"/>
              </a:solidFill>
              <a:ln w="0">
                <a:noFill/>
              </a:ln>
            </p:spPr>
            <p:style>
              <a:lnRef idx="0"/>
              <a:fillRef idx="0"/>
              <a:effectRef idx="0"/>
              <a:fontRef idx="minor"/>
            </p:style>
          </p:sp>
          <p:sp>
            <p:nvSpPr>
              <p:cNvPr id="149" name="Google Shape;490;p7"/>
              <p:cNvSpPr/>
              <p:nvPr/>
            </p:nvSpPr>
            <p:spPr>
              <a:xfrm rot="4804200">
                <a:off x="1333440" y="233640"/>
                <a:ext cx="160560" cy="160560"/>
              </a:xfrm>
              <a:prstGeom prst="ellipse">
                <a:avLst/>
              </a:prstGeom>
              <a:solidFill>
                <a:schemeClr val="dk1"/>
              </a:solidFill>
              <a:ln w="0">
                <a:noFill/>
              </a:ln>
            </p:spPr>
            <p:style>
              <a:lnRef idx="0"/>
              <a:fillRef idx="0"/>
              <a:effectRef idx="0"/>
              <a:fontRef idx="minor"/>
            </p:style>
          </p:sp>
        </p:grpSp>
      </p:grpSp>
      <p:grpSp>
        <p:nvGrpSpPr>
          <p:cNvPr id="150" name="Google Shape;491;p7"/>
          <p:cNvGrpSpPr/>
          <p:nvPr/>
        </p:nvGrpSpPr>
        <p:grpSpPr>
          <a:xfrm>
            <a:off x="428040" y="4840200"/>
            <a:ext cx="215640" cy="215640"/>
            <a:chOff x="428040" y="4840200"/>
            <a:chExt cx="215640" cy="215640"/>
          </a:xfrm>
        </p:grpSpPr>
        <p:sp>
          <p:nvSpPr>
            <p:cNvPr id="151" name="Google Shape;492;p7"/>
            <p:cNvSpPr/>
            <p:nvPr/>
          </p:nvSpPr>
          <p:spPr>
            <a:xfrm>
              <a:off x="428040" y="4840200"/>
              <a:ext cx="215640" cy="215640"/>
            </a:xfrm>
            <a:prstGeom prst="ellipse">
              <a:avLst/>
            </a:prstGeom>
            <a:solidFill>
              <a:schemeClr val="dk1"/>
            </a:solidFill>
            <a:ln w="0">
              <a:noFill/>
            </a:ln>
            <a:effectLst>
              <a:outerShdw algn="bl" blurRad="57240" dir="5400000" dist="19080" rotWithShape="0">
                <a:srgbClr val="000000">
                  <a:alpha val="50000"/>
                </a:srgbClr>
              </a:outerShdw>
            </a:effectLst>
          </p:spPr>
          <p:style>
            <a:lnRef idx="0"/>
            <a:fillRef idx="0"/>
            <a:effectRef idx="0"/>
            <a:fontRef idx="minor"/>
          </p:style>
        </p:sp>
        <p:sp>
          <p:nvSpPr>
            <p:cNvPr id="152" name="Google Shape;493;p7"/>
            <p:cNvSpPr/>
            <p:nvPr/>
          </p:nvSpPr>
          <p:spPr>
            <a:xfrm>
              <a:off x="428040" y="4840200"/>
              <a:ext cx="215640" cy="215640"/>
            </a:xfrm>
            <a:prstGeom prst="ellipse">
              <a:avLst/>
            </a:prstGeom>
            <a:solidFill>
              <a:schemeClr val="dk1"/>
            </a:solidFill>
            <a:ln w="0">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9" name="PlaceHolder 1"/>
          <p:cNvSpPr>
            <a:spLocks noGrp="1"/>
          </p:cNvSpPr>
          <p:nvPr>
            <p:ph type="title"/>
          </p:nvPr>
        </p:nvSpPr>
        <p:spPr>
          <a:xfrm>
            <a:off x="2196000" y="2198520"/>
            <a:ext cx="3423960" cy="770040"/>
          </a:xfrm>
          <a:prstGeom prst="rect">
            <a:avLst/>
          </a:prstGeom>
          <a:noFill/>
          <a:ln w="0">
            <a:noFill/>
          </a:ln>
        </p:spPr>
        <p:txBody>
          <a:bodyPr tIns="91440" bIns="91440" anchor="b">
            <a:noAutofit/>
          </a:bodyPr>
          <a:p>
            <a:r>
              <a:rPr b="0" lang="en-US" sz="2400" spc="-1" strike="noStrike">
                <a:solidFill>
                  <a:srgbClr val="000000"/>
                </a:solidFill>
                <a:latin typeface="Calibri"/>
              </a:rPr>
              <a:t>Click to edit the title text format</a:t>
            </a:r>
            <a:endParaRPr b="0" lang="en-US" sz="2400" spc="-1" strike="noStrike">
              <a:solidFill>
                <a:srgbClr val="000000"/>
              </a:solidFill>
              <a:latin typeface="Calibri"/>
            </a:endParaRPr>
          </a:p>
        </p:txBody>
      </p:sp>
      <p:sp>
        <p:nvSpPr>
          <p:cNvPr id="190" name="PlaceHolder 2"/>
          <p:cNvSpPr>
            <a:spLocks noGrp="1"/>
          </p:cNvSpPr>
          <p:nvPr>
            <p:ph type="title"/>
          </p:nvPr>
        </p:nvSpPr>
        <p:spPr>
          <a:xfrm>
            <a:off x="6571800" y="2198520"/>
            <a:ext cx="3423960" cy="770040"/>
          </a:xfrm>
          <a:prstGeom prst="rect">
            <a:avLst/>
          </a:prstGeom>
          <a:noFill/>
          <a:ln w="0">
            <a:noFill/>
          </a:ln>
        </p:spPr>
        <p:txBody>
          <a:bodyPr tIns="91440" bIns="91440" anchor="b">
            <a:noAutofit/>
          </a:bodyPr>
          <a:p>
            <a:r>
              <a:rPr b="0" lang="en-US" sz="2400" spc="-1" strike="noStrike">
                <a:solidFill>
                  <a:srgbClr val="000000"/>
                </a:solidFill>
                <a:latin typeface="Calibri"/>
              </a:rPr>
              <a:t>Click to edit the title text format</a:t>
            </a:r>
            <a:endParaRPr b="0" lang="en-US" sz="2400" spc="-1" strike="noStrike">
              <a:solidFill>
                <a:srgbClr val="000000"/>
              </a:solidFill>
              <a:latin typeface="Calibri"/>
            </a:endParaRPr>
          </a:p>
        </p:txBody>
      </p:sp>
      <p:sp>
        <p:nvSpPr>
          <p:cNvPr id="191" name="PlaceHolder 3"/>
          <p:cNvSpPr>
            <a:spLocks noGrp="1"/>
          </p:cNvSpPr>
          <p:nvPr>
            <p:ph type="title"/>
          </p:nvPr>
        </p:nvSpPr>
        <p:spPr>
          <a:xfrm>
            <a:off x="2196000" y="4546080"/>
            <a:ext cx="3423960" cy="770040"/>
          </a:xfrm>
          <a:prstGeom prst="rect">
            <a:avLst/>
          </a:prstGeom>
          <a:noFill/>
          <a:ln w="0">
            <a:noFill/>
          </a:ln>
        </p:spPr>
        <p:txBody>
          <a:bodyPr tIns="91440" bIns="91440" anchor="b">
            <a:noAutofit/>
          </a:bodyPr>
          <a:p>
            <a:r>
              <a:rPr b="0" lang="en-US" sz="2400" spc="-1" strike="noStrike">
                <a:solidFill>
                  <a:srgbClr val="000000"/>
                </a:solidFill>
                <a:latin typeface="Calibri"/>
              </a:rPr>
              <a:t>Click to edit the title text format</a:t>
            </a:r>
            <a:endParaRPr b="0" lang="en-US" sz="2400" spc="-1" strike="noStrike">
              <a:solidFill>
                <a:srgbClr val="000000"/>
              </a:solidFill>
              <a:latin typeface="Calibri"/>
            </a:endParaRPr>
          </a:p>
        </p:txBody>
      </p:sp>
      <p:sp>
        <p:nvSpPr>
          <p:cNvPr id="192" name="PlaceHolder 4"/>
          <p:cNvSpPr>
            <a:spLocks noGrp="1"/>
          </p:cNvSpPr>
          <p:nvPr>
            <p:ph type="title"/>
          </p:nvPr>
        </p:nvSpPr>
        <p:spPr>
          <a:xfrm>
            <a:off x="6571800" y="4546080"/>
            <a:ext cx="3423960" cy="770040"/>
          </a:xfrm>
          <a:prstGeom prst="rect">
            <a:avLst/>
          </a:prstGeom>
          <a:noFill/>
          <a:ln w="0">
            <a:noFill/>
          </a:ln>
        </p:spPr>
        <p:txBody>
          <a:bodyPr tIns="91440" bIns="91440" anchor="b">
            <a:noAutofit/>
          </a:bodyPr>
          <a:p>
            <a:r>
              <a:rPr b="0" lang="en-US" sz="2400" spc="-1" strike="noStrike">
                <a:solidFill>
                  <a:srgbClr val="000000"/>
                </a:solidFill>
                <a:latin typeface="Calibri"/>
              </a:rPr>
              <a:t>Click to edit the title text format</a:t>
            </a:r>
            <a:endParaRPr b="0" lang="en-US" sz="2400" spc="-1" strike="noStrike">
              <a:solidFill>
                <a:srgbClr val="000000"/>
              </a:solidFill>
              <a:latin typeface="Calibri"/>
            </a:endParaRPr>
          </a:p>
        </p:txBody>
      </p:sp>
      <p:sp>
        <p:nvSpPr>
          <p:cNvPr id="193" name="PlaceHolder 5"/>
          <p:cNvSpPr>
            <a:spLocks noGrp="1"/>
          </p:cNvSpPr>
          <p:nvPr>
            <p:ph type="title"/>
          </p:nvPr>
        </p:nvSpPr>
        <p:spPr>
          <a:xfrm>
            <a:off x="6963120" y="1632960"/>
            <a:ext cx="2642400" cy="762840"/>
          </a:xfrm>
          <a:prstGeom prst="rect">
            <a:avLst/>
          </a:prstGeom>
          <a:noFill/>
          <a:ln w="0">
            <a:noFill/>
          </a:ln>
          <a:effectLst>
            <a:outerShdw dist="56966" dir="9556466" blurRad="57240" rotWithShape="0">
              <a:srgbClr val="000000">
                <a:alpha val="66000"/>
              </a:srgbClr>
            </a:outerShdw>
          </a:effectLst>
        </p:spPr>
        <p:txBody>
          <a:bodyPr tIns="91440" bIns="91440" anchor="ctr">
            <a:noAutofit/>
          </a:bodyPr>
          <a:p>
            <a:pPr algn="ctr">
              <a:lnSpc>
                <a:spcPct val="90000"/>
              </a:lnSpc>
              <a:buNone/>
            </a:pPr>
            <a:r>
              <a:rPr b="0" lang="en-US" sz="6400" spc="-1" strike="noStrike">
                <a:solidFill>
                  <a:srgbClr val="000000"/>
                </a:solidFill>
                <a:latin typeface="Calibri Light"/>
              </a:rPr>
              <a:t>xx%</a:t>
            </a:r>
            <a:endParaRPr b="0" lang="en-US" sz="6400" spc="-1" strike="noStrike">
              <a:solidFill>
                <a:srgbClr val="000000"/>
              </a:solidFill>
              <a:latin typeface="Calibri"/>
            </a:endParaRPr>
          </a:p>
        </p:txBody>
      </p:sp>
      <p:sp>
        <p:nvSpPr>
          <p:cNvPr id="194" name="PlaceHolder 6"/>
          <p:cNvSpPr>
            <a:spLocks noGrp="1"/>
          </p:cNvSpPr>
          <p:nvPr>
            <p:ph type="title"/>
          </p:nvPr>
        </p:nvSpPr>
        <p:spPr>
          <a:xfrm>
            <a:off x="6963120" y="3993840"/>
            <a:ext cx="2642400" cy="762840"/>
          </a:xfrm>
          <a:prstGeom prst="rect">
            <a:avLst/>
          </a:prstGeom>
          <a:noFill/>
          <a:ln w="0">
            <a:noFill/>
          </a:ln>
          <a:effectLst>
            <a:outerShdw dist="56966" dir="9556466" blurRad="57240" rotWithShape="0">
              <a:srgbClr val="000000">
                <a:alpha val="66000"/>
              </a:srgbClr>
            </a:outerShdw>
          </a:effectLst>
        </p:spPr>
        <p:txBody>
          <a:bodyPr tIns="91440" bIns="91440" anchor="ctr">
            <a:noAutofit/>
          </a:bodyPr>
          <a:p>
            <a:pPr algn="ctr">
              <a:lnSpc>
                <a:spcPct val="90000"/>
              </a:lnSpc>
              <a:buNone/>
            </a:pPr>
            <a:r>
              <a:rPr b="0" lang="en-US" sz="6400" spc="-1" strike="noStrike">
                <a:solidFill>
                  <a:srgbClr val="000000"/>
                </a:solidFill>
                <a:latin typeface="Calibri Light"/>
              </a:rPr>
              <a:t>xx%</a:t>
            </a:r>
            <a:endParaRPr b="0" lang="en-US" sz="6400" spc="-1" strike="noStrike">
              <a:solidFill>
                <a:srgbClr val="000000"/>
              </a:solidFill>
              <a:latin typeface="Calibri"/>
            </a:endParaRPr>
          </a:p>
        </p:txBody>
      </p:sp>
      <p:sp>
        <p:nvSpPr>
          <p:cNvPr id="195" name="PlaceHolder 7"/>
          <p:cNvSpPr>
            <a:spLocks noGrp="1"/>
          </p:cNvSpPr>
          <p:nvPr>
            <p:ph type="title"/>
          </p:nvPr>
        </p:nvSpPr>
        <p:spPr>
          <a:xfrm>
            <a:off x="2586960" y="1632960"/>
            <a:ext cx="2642400" cy="762840"/>
          </a:xfrm>
          <a:prstGeom prst="rect">
            <a:avLst/>
          </a:prstGeom>
          <a:noFill/>
          <a:ln w="0">
            <a:noFill/>
          </a:ln>
          <a:effectLst>
            <a:outerShdw dist="56966" dir="9556466" blurRad="57240" rotWithShape="0">
              <a:srgbClr val="000000">
                <a:alpha val="66000"/>
              </a:srgbClr>
            </a:outerShdw>
          </a:effectLst>
        </p:spPr>
        <p:txBody>
          <a:bodyPr tIns="91440" bIns="91440" anchor="ctr">
            <a:noAutofit/>
          </a:bodyPr>
          <a:p>
            <a:pPr algn="ctr">
              <a:lnSpc>
                <a:spcPct val="90000"/>
              </a:lnSpc>
              <a:buNone/>
            </a:pPr>
            <a:r>
              <a:rPr b="0" lang="en-US" sz="6400" spc="-1" strike="noStrike">
                <a:solidFill>
                  <a:srgbClr val="000000"/>
                </a:solidFill>
                <a:latin typeface="Calibri Light"/>
              </a:rPr>
              <a:t>xx%</a:t>
            </a:r>
            <a:endParaRPr b="0" lang="en-US" sz="6400" spc="-1" strike="noStrike">
              <a:solidFill>
                <a:srgbClr val="000000"/>
              </a:solidFill>
              <a:latin typeface="Calibri"/>
            </a:endParaRPr>
          </a:p>
        </p:txBody>
      </p:sp>
      <p:sp>
        <p:nvSpPr>
          <p:cNvPr id="196" name="PlaceHolder 8"/>
          <p:cNvSpPr>
            <a:spLocks noGrp="1"/>
          </p:cNvSpPr>
          <p:nvPr>
            <p:ph type="title"/>
          </p:nvPr>
        </p:nvSpPr>
        <p:spPr>
          <a:xfrm>
            <a:off x="2586960" y="3993840"/>
            <a:ext cx="2642400" cy="762840"/>
          </a:xfrm>
          <a:prstGeom prst="rect">
            <a:avLst/>
          </a:prstGeom>
          <a:noFill/>
          <a:ln w="0">
            <a:noFill/>
          </a:ln>
          <a:effectLst>
            <a:outerShdw dist="56966" dir="9556466" blurRad="57240" rotWithShape="0">
              <a:srgbClr val="000000">
                <a:alpha val="66000"/>
              </a:srgbClr>
            </a:outerShdw>
          </a:effectLst>
        </p:spPr>
        <p:txBody>
          <a:bodyPr tIns="91440" bIns="91440" anchor="ctr">
            <a:noAutofit/>
          </a:bodyPr>
          <a:p>
            <a:pPr algn="ctr">
              <a:lnSpc>
                <a:spcPct val="90000"/>
              </a:lnSpc>
              <a:buNone/>
            </a:pPr>
            <a:r>
              <a:rPr b="0" lang="en-US" sz="6400" spc="-1" strike="noStrike">
                <a:solidFill>
                  <a:srgbClr val="000000"/>
                </a:solidFill>
                <a:latin typeface="Calibri Light"/>
              </a:rPr>
              <a:t>xx%</a:t>
            </a:r>
            <a:endParaRPr b="0" lang="en-US" sz="6400" spc="-1" strike="noStrike">
              <a:solidFill>
                <a:srgbClr val="000000"/>
              </a:solidFill>
              <a:latin typeface="Calibri"/>
            </a:endParaRPr>
          </a:p>
        </p:txBody>
      </p:sp>
      <p:sp>
        <p:nvSpPr>
          <p:cNvPr id="197" name="PlaceHolder 9"/>
          <p:cNvSpPr>
            <a:spLocks noGrp="1"/>
          </p:cNvSpPr>
          <p:nvPr>
            <p:ph type="title"/>
          </p:nvPr>
        </p:nvSpPr>
        <p:spPr>
          <a:xfrm>
            <a:off x="1135440" y="720720"/>
            <a:ext cx="10033560" cy="763920"/>
          </a:xfrm>
          <a:prstGeom prst="rect">
            <a:avLst/>
          </a:prstGeom>
          <a:noFill/>
          <a:ln w="0">
            <a:noFill/>
          </a:ln>
          <a:effectLst>
            <a:outerShdw dist="28277" dir="9500042" blurRad="28440" rotWithShape="0">
              <a:srgbClr val="000000">
                <a:alpha val="74000"/>
              </a:srgbClr>
            </a:outerShdw>
          </a:effectLst>
        </p:spPr>
        <p:txBody>
          <a:bodyPr tIns="91440" bIns="91440" anchor="t">
            <a:noAutofit/>
          </a:bodyPr>
          <a:p>
            <a:r>
              <a:rPr b="0" lang="en-US" sz="4000" spc="-1" strike="noStrike">
                <a:solidFill>
                  <a:srgbClr val="000000"/>
                </a:solidFill>
                <a:latin typeface="Calibri"/>
              </a:rPr>
              <a:t>Click to edit the title text format</a:t>
            </a:r>
            <a:endParaRPr b="0" lang="en-US" sz="4000" spc="-1" strike="noStrike">
              <a:solidFill>
                <a:srgbClr val="000000"/>
              </a:solidFill>
              <a:latin typeface="Calibri"/>
            </a:endParaRPr>
          </a:p>
        </p:txBody>
      </p:sp>
      <p:grpSp>
        <p:nvGrpSpPr>
          <p:cNvPr id="198" name="Google Shape;748;p13"/>
          <p:cNvGrpSpPr/>
          <p:nvPr/>
        </p:nvGrpSpPr>
        <p:grpSpPr>
          <a:xfrm>
            <a:off x="-966960" y="3109320"/>
            <a:ext cx="3295080" cy="3315600"/>
            <a:chOff x="-966960" y="3109320"/>
            <a:chExt cx="3295080" cy="3315600"/>
          </a:xfrm>
        </p:grpSpPr>
        <p:grpSp>
          <p:nvGrpSpPr>
            <p:cNvPr id="199" name="Google Shape;749;p13"/>
            <p:cNvGrpSpPr/>
            <p:nvPr/>
          </p:nvGrpSpPr>
          <p:grpSpPr>
            <a:xfrm>
              <a:off x="-966960" y="3109320"/>
              <a:ext cx="3295080" cy="3315600"/>
              <a:chOff x="-966960" y="3109320"/>
              <a:chExt cx="3295080" cy="3315600"/>
            </a:xfrm>
          </p:grpSpPr>
          <p:sp>
            <p:nvSpPr>
              <p:cNvPr id="200" name="Google Shape;750;p13"/>
              <p:cNvSpPr/>
              <p:nvPr/>
            </p:nvSpPr>
            <p:spPr>
              <a:xfrm rot="18522000">
                <a:off x="-527760" y="3624120"/>
                <a:ext cx="2417040" cy="2285640"/>
              </a:xfrm>
              <a:custGeom>
                <a:avLst/>
                <a:gdLst/>
                <a:ahLst/>
                <a:rect l="l" t="t" r="r" b="b"/>
                <a:pathLst>
                  <a:path w="72521" h="68580">
                    <a:moveTo>
                      <a:pt x="0" y="0"/>
                    </a:moveTo>
                    <a:lnTo>
                      <a:pt x="27590" y="10445"/>
                    </a:lnTo>
                    <a:lnTo>
                      <a:pt x="55179" y="26210"/>
                    </a:lnTo>
                    <a:lnTo>
                      <a:pt x="72521" y="59121"/>
                    </a:lnTo>
                    <a:lnTo>
                      <a:pt x="44143" y="58530"/>
                    </a:lnTo>
                    <a:lnTo>
                      <a:pt x="29757" y="60697"/>
                    </a:lnTo>
                    <a:lnTo>
                      <a:pt x="12612" y="68580"/>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sp>
            <p:nvSpPr>
              <p:cNvPr id="201" name="Google Shape;751;p13"/>
              <p:cNvSpPr/>
              <p:nvPr/>
            </p:nvSpPr>
            <p:spPr>
              <a:xfrm rot="18522000">
                <a:off x="729000" y="3999600"/>
                <a:ext cx="236160" cy="23616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02" name="Google Shape;752;p13"/>
              <p:cNvSpPr/>
              <p:nvPr/>
            </p:nvSpPr>
            <p:spPr>
              <a:xfrm rot="18522000">
                <a:off x="1359000" y="4925160"/>
                <a:ext cx="236160" cy="23616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03" name="Google Shape;753;p13"/>
              <p:cNvSpPr/>
              <p:nvPr/>
            </p:nvSpPr>
            <p:spPr>
              <a:xfrm rot="18522000">
                <a:off x="994680" y="6020640"/>
                <a:ext cx="170280" cy="17028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04" name="Google Shape;754;p13"/>
              <p:cNvSpPr/>
              <p:nvPr/>
            </p:nvSpPr>
            <p:spPr>
              <a:xfrm rot="18522000">
                <a:off x="-176400" y="4425480"/>
                <a:ext cx="170280" cy="17028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05" name="Google Shape;755;p13"/>
              <p:cNvSpPr/>
              <p:nvPr/>
            </p:nvSpPr>
            <p:spPr>
              <a:xfrm rot="18522000">
                <a:off x="1144080" y="5382360"/>
                <a:ext cx="170280" cy="17028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06" name="Google Shape;756;p13"/>
              <p:cNvSpPr/>
              <p:nvPr/>
            </p:nvSpPr>
            <p:spPr>
              <a:xfrm rot="18522000">
                <a:off x="2016000" y="4262760"/>
                <a:ext cx="170280" cy="17028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grpSp>
        <p:grpSp>
          <p:nvGrpSpPr>
            <p:cNvPr id="207" name="Google Shape;757;p13"/>
            <p:cNvGrpSpPr/>
            <p:nvPr/>
          </p:nvGrpSpPr>
          <p:grpSpPr>
            <a:xfrm>
              <a:off x="-966960" y="3109320"/>
              <a:ext cx="3295080" cy="3315600"/>
              <a:chOff x="-966960" y="3109320"/>
              <a:chExt cx="3295080" cy="3315600"/>
            </a:xfrm>
          </p:grpSpPr>
          <p:sp>
            <p:nvSpPr>
              <p:cNvPr id="208" name="Google Shape;758;p13"/>
              <p:cNvSpPr/>
              <p:nvPr/>
            </p:nvSpPr>
            <p:spPr>
              <a:xfrm rot="18522000">
                <a:off x="-527760" y="3624120"/>
                <a:ext cx="2417040" cy="2285640"/>
              </a:xfrm>
              <a:custGeom>
                <a:avLst/>
                <a:gdLst/>
                <a:ahLst/>
                <a:rect l="l" t="t" r="r" b="b"/>
                <a:pathLst>
                  <a:path w="72521" h="68580">
                    <a:moveTo>
                      <a:pt x="0" y="0"/>
                    </a:moveTo>
                    <a:lnTo>
                      <a:pt x="27590" y="10445"/>
                    </a:lnTo>
                    <a:lnTo>
                      <a:pt x="55179" y="26210"/>
                    </a:lnTo>
                    <a:lnTo>
                      <a:pt x="72521" y="59121"/>
                    </a:lnTo>
                    <a:lnTo>
                      <a:pt x="44143" y="58530"/>
                    </a:lnTo>
                    <a:lnTo>
                      <a:pt x="29757" y="60697"/>
                    </a:lnTo>
                    <a:lnTo>
                      <a:pt x="12612" y="68580"/>
                    </a:lnTo>
                  </a:path>
                </a:pathLst>
              </a:custGeom>
              <a:noFill/>
              <a:ln w="28575">
                <a:solidFill>
                  <a:srgbClr val="000000"/>
                </a:solidFill>
                <a:round/>
              </a:ln>
            </p:spPr>
            <p:style>
              <a:lnRef idx="0"/>
              <a:fillRef idx="0"/>
              <a:effectRef idx="0"/>
              <a:fontRef idx="minor"/>
            </p:style>
          </p:sp>
          <p:sp>
            <p:nvSpPr>
              <p:cNvPr id="209" name="Google Shape;759;p13"/>
              <p:cNvSpPr/>
              <p:nvPr/>
            </p:nvSpPr>
            <p:spPr>
              <a:xfrm rot="18522000">
                <a:off x="729000" y="3999600"/>
                <a:ext cx="236160" cy="236160"/>
              </a:xfrm>
              <a:prstGeom prst="ellipse">
                <a:avLst/>
              </a:prstGeom>
              <a:solidFill>
                <a:schemeClr val="dk1"/>
              </a:solidFill>
              <a:ln w="0">
                <a:noFill/>
              </a:ln>
            </p:spPr>
            <p:style>
              <a:lnRef idx="0"/>
              <a:fillRef idx="0"/>
              <a:effectRef idx="0"/>
              <a:fontRef idx="minor"/>
            </p:style>
          </p:sp>
          <p:sp>
            <p:nvSpPr>
              <p:cNvPr id="210" name="Google Shape;760;p13"/>
              <p:cNvSpPr/>
              <p:nvPr/>
            </p:nvSpPr>
            <p:spPr>
              <a:xfrm rot="18522000">
                <a:off x="1359000" y="4925160"/>
                <a:ext cx="236160" cy="236160"/>
              </a:xfrm>
              <a:prstGeom prst="ellipse">
                <a:avLst/>
              </a:prstGeom>
              <a:solidFill>
                <a:schemeClr val="dk1"/>
              </a:solidFill>
              <a:ln w="0">
                <a:noFill/>
              </a:ln>
            </p:spPr>
            <p:style>
              <a:lnRef idx="0"/>
              <a:fillRef idx="0"/>
              <a:effectRef idx="0"/>
              <a:fontRef idx="minor"/>
            </p:style>
          </p:sp>
          <p:sp>
            <p:nvSpPr>
              <p:cNvPr id="211" name="Google Shape;761;p13"/>
              <p:cNvSpPr/>
              <p:nvPr/>
            </p:nvSpPr>
            <p:spPr>
              <a:xfrm rot="18522000">
                <a:off x="994680" y="6020640"/>
                <a:ext cx="170280" cy="170280"/>
              </a:xfrm>
              <a:prstGeom prst="ellipse">
                <a:avLst/>
              </a:prstGeom>
              <a:solidFill>
                <a:schemeClr val="dk1"/>
              </a:solidFill>
              <a:ln w="0">
                <a:noFill/>
              </a:ln>
            </p:spPr>
            <p:style>
              <a:lnRef idx="0"/>
              <a:fillRef idx="0"/>
              <a:effectRef idx="0"/>
              <a:fontRef idx="minor"/>
            </p:style>
          </p:sp>
          <p:sp>
            <p:nvSpPr>
              <p:cNvPr id="212" name="Google Shape;762;p13"/>
              <p:cNvSpPr/>
              <p:nvPr/>
            </p:nvSpPr>
            <p:spPr>
              <a:xfrm rot="18522000">
                <a:off x="-176400" y="4425480"/>
                <a:ext cx="170280" cy="170280"/>
              </a:xfrm>
              <a:prstGeom prst="ellipse">
                <a:avLst/>
              </a:prstGeom>
              <a:solidFill>
                <a:schemeClr val="dk1"/>
              </a:solidFill>
              <a:ln w="0">
                <a:noFill/>
              </a:ln>
            </p:spPr>
            <p:style>
              <a:lnRef idx="0"/>
              <a:fillRef idx="0"/>
              <a:effectRef idx="0"/>
              <a:fontRef idx="minor"/>
            </p:style>
          </p:sp>
          <p:sp>
            <p:nvSpPr>
              <p:cNvPr id="213" name="Google Shape;763;p13"/>
              <p:cNvSpPr/>
              <p:nvPr/>
            </p:nvSpPr>
            <p:spPr>
              <a:xfrm rot="18522000">
                <a:off x="1144080" y="5382360"/>
                <a:ext cx="170280" cy="170280"/>
              </a:xfrm>
              <a:prstGeom prst="ellipse">
                <a:avLst/>
              </a:prstGeom>
              <a:solidFill>
                <a:schemeClr val="dk1"/>
              </a:solidFill>
              <a:ln w="0">
                <a:noFill/>
              </a:ln>
            </p:spPr>
            <p:style>
              <a:lnRef idx="0"/>
              <a:fillRef idx="0"/>
              <a:effectRef idx="0"/>
              <a:fontRef idx="minor"/>
            </p:style>
          </p:sp>
          <p:sp>
            <p:nvSpPr>
              <p:cNvPr id="214" name="Google Shape;764;p13"/>
              <p:cNvSpPr/>
              <p:nvPr/>
            </p:nvSpPr>
            <p:spPr>
              <a:xfrm rot="18522000">
                <a:off x="2016000" y="4262760"/>
                <a:ext cx="170280" cy="170280"/>
              </a:xfrm>
              <a:prstGeom prst="ellipse">
                <a:avLst/>
              </a:prstGeom>
              <a:solidFill>
                <a:schemeClr val="dk1"/>
              </a:solidFill>
              <a:ln w="0">
                <a:noFill/>
              </a:ln>
            </p:spPr>
            <p:style>
              <a:lnRef idx="0"/>
              <a:fillRef idx="0"/>
              <a:effectRef idx="0"/>
              <a:fontRef idx="minor"/>
            </p:style>
          </p:sp>
        </p:grpSp>
      </p:grpSp>
      <p:grpSp>
        <p:nvGrpSpPr>
          <p:cNvPr id="215" name="Google Shape;765;p13"/>
          <p:cNvGrpSpPr/>
          <p:nvPr/>
        </p:nvGrpSpPr>
        <p:grpSpPr>
          <a:xfrm>
            <a:off x="361440" y="1132560"/>
            <a:ext cx="288000" cy="288000"/>
            <a:chOff x="361440" y="1132560"/>
            <a:chExt cx="288000" cy="288000"/>
          </a:xfrm>
        </p:grpSpPr>
        <p:sp>
          <p:nvSpPr>
            <p:cNvPr id="216" name="Google Shape;766;p13"/>
            <p:cNvSpPr/>
            <p:nvPr/>
          </p:nvSpPr>
          <p:spPr>
            <a:xfrm>
              <a:off x="361440" y="1132560"/>
              <a:ext cx="288000" cy="2880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17" name="Google Shape;767;p13"/>
            <p:cNvSpPr/>
            <p:nvPr/>
          </p:nvSpPr>
          <p:spPr>
            <a:xfrm>
              <a:off x="361440" y="1132560"/>
              <a:ext cx="288000" cy="288000"/>
            </a:xfrm>
            <a:prstGeom prst="ellipse">
              <a:avLst/>
            </a:prstGeom>
            <a:solidFill>
              <a:schemeClr val="dk1"/>
            </a:solidFill>
            <a:ln w="0">
              <a:noFill/>
            </a:ln>
          </p:spPr>
          <p:style>
            <a:lnRef idx="0"/>
            <a:fillRef idx="0"/>
            <a:effectRef idx="0"/>
            <a:fontRef idx="minor"/>
          </p:style>
        </p:sp>
      </p:grpSp>
      <p:grpSp>
        <p:nvGrpSpPr>
          <p:cNvPr id="218" name="Google Shape;768;p13"/>
          <p:cNvGrpSpPr/>
          <p:nvPr/>
        </p:nvGrpSpPr>
        <p:grpSpPr>
          <a:xfrm>
            <a:off x="10966320" y="4029480"/>
            <a:ext cx="636840" cy="2825640"/>
            <a:chOff x="10966320" y="4029480"/>
            <a:chExt cx="636840" cy="2825640"/>
          </a:xfrm>
        </p:grpSpPr>
        <p:grpSp>
          <p:nvGrpSpPr>
            <p:cNvPr id="219" name="Google Shape;769;p13"/>
            <p:cNvGrpSpPr/>
            <p:nvPr/>
          </p:nvGrpSpPr>
          <p:grpSpPr>
            <a:xfrm>
              <a:off x="10966320" y="4029480"/>
              <a:ext cx="636840" cy="2825640"/>
              <a:chOff x="10966320" y="4029480"/>
              <a:chExt cx="636840" cy="2825640"/>
            </a:xfrm>
          </p:grpSpPr>
          <p:sp>
            <p:nvSpPr>
              <p:cNvPr id="220" name="Google Shape;770;p13"/>
              <p:cNvSpPr/>
              <p:nvPr/>
            </p:nvSpPr>
            <p:spPr>
              <a:xfrm>
                <a:off x="11086200" y="4136040"/>
                <a:ext cx="426600" cy="2719080"/>
              </a:xfrm>
              <a:custGeom>
                <a:avLst/>
                <a:gdLst/>
                <a:ahLst/>
                <a:rect l="l" t="t" r="r" b="b"/>
                <a:pathLst>
                  <a:path w="12809" h="81587">
                    <a:moveTo>
                      <a:pt x="1182" y="0"/>
                    </a:moveTo>
                    <a:lnTo>
                      <a:pt x="0" y="22860"/>
                    </a:lnTo>
                    <a:lnTo>
                      <a:pt x="12415" y="64048"/>
                    </a:lnTo>
                    <a:lnTo>
                      <a:pt x="12809" y="81587"/>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sp>
            <p:nvSpPr>
              <p:cNvPr id="221" name="Google Shape;771;p13"/>
              <p:cNvSpPr/>
              <p:nvPr/>
            </p:nvSpPr>
            <p:spPr>
              <a:xfrm>
                <a:off x="11012400" y="4029480"/>
                <a:ext cx="236160" cy="23616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22" name="Google Shape;772;p13"/>
              <p:cNvSpPr/>
              <p:nvPr/>
            </p:nvSpPr>
            <p:spPr>
              <a:xfrm>
                <a:off x="10966320" y="4784760"/>
                <a:ext cx="236160" cy="23616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23" name="Google Shape;773;p13"/>
              <p:cNvSpPr/>
              <p:nvPr/>
            </p:nvSpPr>
            <p:spPr>
              <a:xfrm>
                <a:off x="11367000" y="6098760"/>
                <a:ext cx="236160" cy="23616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grpSp>
        <p:grpSp>
          <p:nvGrpSpPr>
            <p:cNvPr id="224" name="Google Shape;774;p13"/>
            <p:cNvGrpSpPr/>
            <p:nvPr/>
          </p:nvGrpSpPr>
          <p:grpSpPr>
            <a:xfrm>
              <a:off x="10966320" y="4029480"/>
              <a:ext cx="636840" cy="2825640"/>
              <a:chOff x="10966320" y="4029480"/>
              <a:chExt cx="636840" cy="2825640"/>
            </a:xfrm>
          </p:grpSpPr>
          <p:sp>
            <p:nvSpPr>
              <p:cNvPr id="225" name="Google Shape;775;p13"/>
              <p:cNvSpPr/>
              <p:nvPr/>
            </p:nvSpPr>
            <p:spPr>
              <a:xfrm>
                <a:off x="11086200" y="4136040"/>
                <a:ext cx="426600" cy="2719080"/>
              </a:xfrm>
              <a:custGeom>
                <a:avLst/>
                <a:gdLst/>
                <a:ahLst/>
                <a:rect l="l" t="t" r="r" b="b"/>
                <a:pathLst>
                  <a:path w="12809" h="81587">
                    <a:moveTo>
                      <a:pt x="1182" y="0"/>
                    </a:moveTo>
                    <a:lnTo>
                      <a:pt x="0" y="22860"/>
                    </a:lnTo>
                    <a:lnTo>
                      <a:pt x="12415" y="64048"/>
                    </a:lnTo>
                    <a:lnTo>
                      <a:pt x="12809" y="81587"/>
                    </a:lnTo>
                  </a:path>
                </a:pathLst>
              </a:custGeom>
              <a:noFill/>
              <a:ln w="28575">
                <a:solidFill>
                  <a:srgbClr val="000000"/>
                </a:solidFill>
                <a:round/>
              </a:ln>
            </p:spPr>
            <p:style>
              <a:lnRef idx="0"/>
              <a:fillRef idx="0"/>
              <a:effectRef idx="0"/>
              <a:fontRef idx="minor"/>
            </p:style>
          </p:sp>
          <p:sp>
            <p:nvSpPr>
              <p:cNvPr id="226" name="Google Shape;776;p13"/>
              <p:cNvSpPr/>
              <p:nvPr/>
            </p:nvSpPr>
            <p:spPr>
              <a:xfrm>
                <a:off x="11012400" y="4029480"/>
                <a:ext cx="236160" cy="236160"/>
              </a:xfrm>
              <a:prstGeom prst="ellipse">
                <a:avLst/>
              </a:prstGeom>
              <a:solidFill>
                <a:schemeClr val="dk1"/>
              </a:solidFill>
              <a:ln w="0">
                <a:noFill/>
              </a:ln>
            </p:spPr>
            <p:style>
              <a:lnRef idx="0"/>
              <a:fillRef idx="0"/>
              <a:effectRef idx="0"/>
              <a:fontRef idx="minor"/>
            </p:style>
          </p:sp>
          <p:sp>
            <p:nvSpPr>
              <p:cNvPr id="227" name="Google Shape;777;p13"/>
              <p:cNvSpPr/>
              <p:nvPr/>
            </p:nvSpPr>
            <p:spPr>
              <a:xfrm>
                <a:off x="10966320" y="4784760"/>
                <a:ext cx="236160" cy="236160"/>
              </a:xfrm>
              <a:prstGeom prst="ellipse">
                <a:avLst/>
              </a:prstGeom>
              <a:solidFill>
                <a:schemeClr val="dk1"/>
              </a:solidFill>
              <a:ln w="0">
                <a:noFill/>
              </a:ln>
            </p:spPr>
            <p:style>
              <a:lnRef idx="0"/>
              <a:fillRef idx="0"/>
              <a:effectRef idx="0"/>
              <a:fontRef idx="minor"/>
            </p:style>
          </p:sp>
          <p:sp>
            <p:nvSpPr>
              <p:cNvPr id="228" name="Google Shape;778;p13"/>
              <p:cNvSpPr/>
              <p:nvPr/>
            </p:nvSpPr>
            <p:spPr>
              <a:xfrm>
                <a:off x="11367000" y="6098760"/>
                <a:ext cx="236160" cy="236160"/>
              </a:xfrm>
              <a:prstGeom prst="ellipse">
                <a:avLst/>
              </a:prstGeom>
              <a:solidFill>
                <a:schemeClr val="dk1"/>
              </a:solidFill>
              <a:ln w="0">
                <a:noFill/>
              </a:ln>
            </p:spPr>
            <p:style>
              <a:lnRef idx="0"/>
              <a:fillRef idx="0"/>
              <a:effectRef idx="0"/>
              <a:fontRef idx="minor"/>
            </p:style>
          </p:sp>
        </p:grpSp>
      </p:grpSp>
      <p:grpSp>
        <p:nvGrpSpPr>
          <p:cNvPr id="229" name="Google Shape;779;p13"/>
          <p:cNvGrpSpPr/>
          <p:nvPr/>
        </p:nvGrpSpPr>
        <p:grpSpPr>
          <a:xfrm>
            <a:off x="7211160" y="-258480"/>
            <a:ext cx="4484520" cy="2457000"/>
            <a:chOff x="7211160" y="-258480"/>
            <a:chExt cx="4484520" cy="2457000"/>
          </a:xfrm>
        </p:grpSpPr>
        <p:grpSp>
          <p:nvGrpSpPr>
            <p:cNvPr id="230" name="Google Shape;780;p13"/>
            <p:cNvGrpSpPr/>
            <p:nvPr/>
          </p:nvGrpSpPr>
          <p:grpSpPr>
            <a:xfrm>
              <a:off x="7211160" y="-258480"/>
              <a:ext cx="4484520" cy="2457000"/>
              <a:chOff x="7211160" y="-258480"/>
              <a:chExt cx="4484520" cy="2457000"/>
            </a:xfrm>
          </p:grpSpPr>
          <p:grpSp>
            <p:nvGrpSpPr>
              <p:cNvPr id="231" name="Google Shape;781;p13"/>
              <p:cNvGrpSpPr/>
              <p:nvPr/>
            </p:nvGrpSpPr>
            <p:grpSpPr>
              <a:xfrm>
                <a:off x="7211160" y="-258480"/>
                <a:ext cx="4405680" cy="2329560"/>
                <a:chOff x="7211160" y="-258480"/>
                <a:chExt cx="4405680" cy="2329560"/>
              </a:xfrm>
            </p:grpSpPr>
            <p:sp>
              <p:nvSpPr>
                <p:cNvPr id="232" name="Google Shape;782;p13"/>
                <p:cNvSpPr/>
                <p:nvPr/>
              </p:nvSpPr>
              <p:spPr>
                <a:xfrm>
                  <a:off x="7211160" y="-80640"/>
                  <a:ext cx="4405680" cy="2151720"/>
                </a:xfrm>
                <a:custGeom>
                  <a:avLst/>
                  <a:gdLst/>
                  <a:ahLst/>
                  <a:rect l="l" t="t" r="r" b="b"/>
                  <a:pathLst>
                    <a:path w="153319" h="74886">
                      <a:moveTo>
                        <a:pt x="0" y="0"/>
                      </a:moveTo>
                      <a:lnTo>
                        <a:pt x="14977" y="11232"/>
                      </a:lnTo>
                      <a:lnTo>
                        <a:pt x="96366" y="47887"/>
                      </a:lnTo>
                      <a:lnTo>
                        <a:pt x="109964" y="63062"/>
                      </a:lnTo>
                      <a:lnTo>
                        <a:pt x="126321" y="74886"/>
                      </a:lnTo>
                      <a:lnTo>
                        <a:pt x="153319" y="72915"/>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sp>
              <p:nvSpPr>
                <p:cNvPr id="233" name="Google Shape;783;p13"/>
                <p:cNvSpPr/>
                <p:nvPr/>
              </p:nvSpPr>
              <p:spPr>
                <a:xfrm>
                  <a:off x="8156880" y="-112680"/>
                  <a:ext cx="1942200" cy="911520"/>
                </a:xfrm>
                <a:custGeom>
                  <a:avLst/>
                  <a:gdLst/>
                  <a:ahLst/>
                  <a:rect l="l" t="t" r="r" b="b"/>
                  <a:pathLst>
                    <a:path w="67595" h="31728">
                      <a:moveTo>
                        <a:pt x="0" y="0"/>
                      </a:moveTo>
                      <a:lnTo>
                        <a:pt x="38429" y="14189"/>
                      </a:lnTo>
                      <a:lnTo>
                        <a:pt x="67595" y="31728"/>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sp>
              <p:nvSpPr>
                <p:cNvPr id="234" name="Google Shape;784;p13"/>
                <p:cNvSpPr/>
                <p:nvPr/>
              </p:nvSpPr>
              <p:spPr>
                <a:xfrm>
                  <a:off x="9980280" y="-115560"/>
                  <a:ext cx="854640" cy="1404000"/>
                </a:xfrm>
                <a:custGeom>
                  <a:avLst/>
                  <a:gdLst/>
                  <a:ahLst/>
                  <a:rect l="l" t="t" r="r" b="b"/>
                  <a:pathLst>
                    <a:path w="29758" h="48873">
                      <a:moveTo>
                        <a:pt x="0" y="48873"/>
                      </a:moveTo>
                      <a:lnTo>
                        <a:pt x="3745" y="31728"/>
                      </a:lnTo>
                      <a:lnTo>
                        <a:pt x="29758" y="0"/>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sp>
              <p:nvSpPr>
                <p:cNvPr id="235" name="Google Shape;785;p13"/>
                <p:cNvSpPr/>
                <p:nvPr/>
              </p:nvSpPr>
              <p:spPr>
                <a:xfrm rot="843600">
                  <a:off x="10325520" y="-228240"/>
                  <a:ext cx="299880" cy="418680"/>
                </a:xfrm>
                <a:custGeom>
                  <a:avLst/>
                  <a:gdLst/>
                  <a:ahLst/>
                  <a:rect l="l" t="t" r="r" b="b"/>
                  <a:pathLst>
                    <a:path w="10445" h="14583">
                      <a:moveTo>
                        <a:pt x="0" y="0"/>
                      </a:moveTo>
                      <a:lnTo>
                        <a:pt x="10445" y="14583"/>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grpSp>
          <p:sp>
            <p:nvSpPr>
              <p:cNvPr id="236" name="Google Shape;786;p13"/>
              <p:cNvSpPr/>
              <p:nvPr/>
            </p:nvSpPr>
            <p:spPr>
              <a:xfrm>
                <a:off x="11447280" y="1910520"/>
                <a:ext cx="248400" cy="24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37" name="Google Shape;787;p13"/>
              <p:cNvSpPr/>
              <p:nvPr/>
            </p:nvSpPr>
            <p:spPr>
              <a:xfrm>
                <a:off x="10739520" y="1950120"/>
                <a:ext cx="248400" cy="24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38" name="Google Shape;788;p13"/>
              <p:cNvSpPr/>
              <p:nvPr/>
            </p:nvSpPr>
            <p:spPr>
              <a:xfrm>
                <a:off x="10422360" y="75600"/>
                <a:ext cx="248400" cy="24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39" name="Google Shape;789;p13"/>
              <p:cNvSpPr/>
              <p:nvPr/>
            </p:nvSpPr>
            <p:spPr>
              <a:xfrm>
                <a:off x="9114120" y="183240"/>
                <a:ext cx="248400" cy="24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40" name="Google Shape;790;p13"/>
              <p:cNvSpPr/>
              <p:nvPr/>
            </p:nvSpPr>
            <p:spPr>
              <a:xfrm>
                <a:off x="10320120" y="1663920"/>
                <a:ext cx="158400" cy="15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41" name="Google Shape;791;p13"/>
              <p:cNvSpPr/>
              <p:nvPr/>
            </p:nvSpPr>
            <p:spPr>
              <a:xfrm>
                <a:off x="9873000" y="1213920"/>
                <a:ext cx="208800" cy="2088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42" name="Google Shape;792;p13"/>
              <p:cNvSpPr/>
              <p:nvPr/>
            </p:nvSpPr>
            <p:spPr>
              <a:xfrm>
                <a:off x="10025640" y="718200"/>
                <a:ext cx="158400" cy="15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43" name="Google Shape;793;p13"/>
              <p:cNvSpPr/>
              <p:nvPr/>
            </p:nvSpPr>
            <p:spPr>
              <a:xfrm>
                <a:off x="8785440" y="712440"/>
                <a:ext cx="158400" cy="15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44" name="Google Shape;794;p13"/>
              <p:cNvSpPr/>
              <p:nvPr/>
            </p:nvSpPr>
            <p:spPr>
              <a:xfrm>
                <a:off x="7573680" y="151920"/>
                <a:ext cx="158400" cy="158400"/>
              </a:xfrm>
              <a:prstGeom prst="ellipse">
                <a:avLst/>
              </a:prstGeom>
              <a:solidFill>
                <a:schemeClr val="dk1"/>
              </a:solidFill>
              <a:ln w="0">
                <a:noFill/>
              </a:ln>
              <a:effectLst>
                <a:outerShdw algn="bl" blurRad="57240" dir="5400000" dist="76320" rotWithShape="0">
                  <a:srgbClr val="000000">
                    <a:alpha val="66000"/>
                  </a:srgbClr>
                </a:outerShdw>
              </a:effectLst>
            </p:spPr>
            <p:style>
              <a:lnRef idx="0"/>
              <a:fillRef idx="0"/>
              <a:effectRef idx="0"/>
              <a:fontRef idx="minor"/>
            </p:style>
          </p:sp>
          <p:sp>
            <p:nvSpPr>
              <p:cNvPr id="245" name="Google Shape;795;p13"/>
              <p:cNvSpPr/>
              <p:nvPr/>
            </p:nvSpPr>
            <p:spPr>
              <a:xfrm rot="283800">
                <a:off x="8926920" y="-175680"/>
                <a:ext cx="299880" cy="418680"/>
              </a:xfrm>
              <a:custGeom>
                <a:avLst/>
                <a:gdLst/>
                <a:ahLst/>
                <a:rect l="l" t="t" r="r" b="b"/>
                <a:pathLst>
                  <a:path w="10445" h="14583">
                    <a:moveTo>
                      <a:pt x="0" y="0"/>
                    </a:moveTo>
                    <a:lnTo>
                      <a:pt x="10445" y="14583"/>
                    </a:lnTo>
                  </a:path>
                </a:pathLst>
              </a:custGeom>
              <a:noFill/>
              <a:ln w="28575">
                <a:solidFill>
                  <a:srgbClr val="000000"/>
                </a:solidFill>
                <a:round/>
              </a:ln>
              <a:effectLst>
                <a:outerShdw algn="bl" blurRad="57240" dir="5400000" dist="76320" rotWithShape="0">
                  <a:srgbClr val="000000">
                    <a:alpha val="66000"/>
                  </a:srgbClr>
                </a:outerShdw>
              </a:effectLst>
            </p:spPr>
            <p:style>
              <a:lnRef idx="0"/>
              <a:fillRef idx="0"/>
              <a:effectRef idx="0"/>
              <a:fontRef idx="minor"/>
            </p:style>
          </p:sp>
        </p:grpSp>
        <p:grpSp>
          <p:nvGrpSpPr>
            <p:cNvPr id="246" name="Google Shape;796;p13"/>
            <p:cNvGrpSpPr/>
            <p:nvPr/>
          </p:nvGrpSpPr>
          <p:grpSpPr>
            <a:xfrm>
              <a:off x="7211160" y="-258480"/>
              <a:ext cx="4484520" cy="2457000"/>
              <a:chOff x="7211160" y="-258480"/>
              <a:chExt cx="4484520" cy="2457000"/>
            </a:xfrm>
          </p:grpSpPr>
          <p:grpSp>
            <p:nvGrpSpPr>
              <p:cNvPr id="247" name="Google Shape;797;p13"/>
              <p:cNvGrpSpPr/>
              <p:nvPr/>
            </p:nvGrpSpPr>
            <p:grpSpPr>
              <a:xfrm>
                <a:off x="7211160" y="-258480"/>
                <a:ext cx="4405680" cy="2329560"/>
                <a:chOff x="7211160" y="-258480"/>
                <a:chExt cx="4405680" cy="2329560"/>
              </a:xfrm>
            </p:grpSpPr>
            <p:sp>
              <p:nvSpPr>
                <p:cNvPr id="248" name="Google Shape;798;p13"/>
                <p:cNvSpPr/>
                <p:nvPr/>
              </p:nvSpPr>
              <p:spPr>
                <a:xfrm>
                  <a:off x="7211160" y="-80640"/>
                  <a:ext cx="4405680" cy="2151720"/>
                </a:xfrm>
                <a:custGeom>
                  <a:avLst/>
                  <a:gdLst/>
                  <a:ahLst/>
                  <a:rect l="l" t="t" r="r" b="b"/>
                  <a:pathLst>
                    <a:path w="153319" h="74886">
                      <a:moveTo>
                        <a:pt x="0" y="0"/>
                      </a:moveTo>
                      <a:lnTo>
                        <a:pt x="14977" y="11232"/>
                      </a:lnTo>
                      <a:lnTo>
                        <a:pt x="96366" y="47887"/>
                      </a:lnTo>
                      <a:lnTo>
                        <a:pt x="109964" y="63062"/>
                      </a:lnTo>
                      <a:lnTo>
                        <a:pt x="126321" y="74886"/>
                      </a:lnTo>
                      <a:lnTo>
                        <a:pt x="153319" y="72915"/>
                      </a:lnTo>
                    </a:path>
                  </a:pathLst>
                </a:custGeom>
                <a:noFill/>
                <a:ln w="28575">
                  <a:solidFill>
                    <a:srgbClr val="000000"/>
                  </a:solidFill>
                  <a:round/>
                </a:ln>
              </p:spPr>
              <p:style>
                <a:lnRef idx="0"/>
                <a:fillRef idx="0"/>
                <a:effectRef idx="0"/>
                <a:fontRef idx="minor"/>
              </p:style>
            </p:sp>
            <p:sp>
              <p:nvSpPr>
                <p:cNvPr id="249" name="Google Shape;799;p13"/>
                <p:cNvSpPr/>
                <p:nvPr/>
              </p:nvSpPr>
              <p:spPr>
                <a:xfrm>
                  <a:off x="8156880" y="-112680"/>
                  <a:ext cx="1942200" cy="911520"/>
                </a:xfrm>
                <a:custGeom>
                  <a:avLst/>
                  <a:gdLst/>
                  <a:ahLst/>
                  <a:rect l="l" t="t" r="r" b="b"/>
                  <a:pathLst>
                    <a:path w="67595" h="31728">
                      <a:moveTo>
                        <a:pt x="0" y="0"/>
                      </a:moveTo>
                      <a:lnTo>
                        <a:pt x="38429" y="14189"/>
                      </a:lnTo>
                      <a:lnTo>
                        <a:pt x="67595" y="31728"/>
                      </a:lnTo>
                    </a:path>
                  </a:pathLst>
                </a:custGeom>
                <a:noFill/>
                <a:ln w="28575">
                  <a:solidFill>
                    <a:srgbClr val="000000"/>
                  </a:solidFill>
                  <a:round/>
                </a:ln>
              </p:spPr>
              <p:style>
                <a:lnRef idx="0"/>
                <a:fillRef idx="0"/>
                <a:effectRef idx="0"/>
                <a:fontRef idx="minor"/>
              </p:style>
            </p:sp>
            <p:sp>
              <p:nvSpPr>
                <p:cNvPr id="250" name="Google Shape;800;p13"/>
                <p:cNvSpPr/>
                <p:nvPr/>
              </p:nvSpPr>
              <p:spPr>
                <a:xfrm>
                  <a:off x="9980280" y="-115560"/>
                  <a:ext cx="854640" cy="1404000"/>
                </a:xfrm>
                <a:custGeom>
                  <a:avLst/>
                  <a:gdLst/>
                  <a:ahLst/>
                  <a:rect l="l" t="t" r="r" b="b"/>
                  <a:pathLst>
                    <a:path w="29758" h="48873">
                      <a:moveTo>
                        <a:pt x="0" y="48873"/>
                      </a:moveTo>
                      <a:lnTo>
                        <a:pt x="3745" y="31728"/>
                      </a:lnTo>
                      <a:lnTo>
                        <a:pt x="29758" y="0"/>
                      </a:lnTo>
                    </a:path>
                  </a:pathLst>
                </a:custGeom>
                <a:noFill/>
                <a:ln w="28575">
                  <a:solidFill>
                    <a:srgbClr val="000000"/>
                  </a:solidFill>
                  <a:round/>
                </a:ln>
              </p:spPr>
              <p:style>
                <a:lnRef idx="0"/>
                <a:fillRef idx="0"/>
                <a:effectRef idx="0"/>
                <a:fontRef idx="minor"/>
              </p:style>
            </p:sp>
            <p:sp>
              <p:nvSpPr>
                <p:cNvPr id="251" name="Google Shape;801;p13"/>
                <p:cNvSpPr/>
                <p:nvPr/>
              </p:nvSpPr>
              <p:spPr>
                <a:xfrm rot="843600">
                  <a:off x="10325520" y="-228240"/>
                  <a:ext cx="299880" cy="418680"/>
                </a:xfrm>
                <a:custGeom>
                  <a:avLst/>
                  <a:gdLst/>
                  <a:ahLst/>
                  <a:rect l="l" t="t" r="r" b="b"/>
                  <a:pathLst>
                    <a:path w="10445" h="14583">
                      <a:moveTo>
                        <a:pt x="0" y="0"/>
                      </a:moveTo>
                      <a:lnTo>
                        <a:pt x="10445" y="14583"/>
                      </a:lnTo>
                    </a:path>
                  </a:pathLst>
                </a:custGeom>
                <a:noFill/>
                <a:ln w="28575">
                  <a:solidFill>
                    <a:srgbClr val="000000"/>
                  </a:solidFill>
                  <a:round/>
                </a:ln>
              </p:spPr>
              <p:style>
                <a:lnRef idx="0"/>
                <a:fillRef idx="0"/>
                <a:effectRef idx="0"/>
                <a:fontRef idx="minor"/>
              </p:style>
            </p:sp>
          </p:grpSp>
          <p:sp>
            <p:nvSpPr>
              <p:cNvPr id="252" name="Google Shape;802;p13"/>
              <p:cNvSpPr/>
              <p:nvPr/>
            </p:nvSpPr>
            <p:spPr>
              <a:xfrm>
                <a:off x="11447280" y="1910520"/>
                <a:ext cx="248400" cy="248400"/>
              </a:xfrm>
              <a:prstGeom prst="ellipse">
                <a:avLst/>
              </a:prstGeom>
              <a:solidFill>
                <a:schemeClr val="dk1"/>
              </a:solidFill>
              <a:ln w="0">
                <a:noFill/>
              </a:ln>
            </p:spPr>
            <p:style>
              <a:lnRef idx="0"/>
              <a:fillRef idx="0"/>
              <a:effectRef idx="0"/>
              <a:fontRef idx="minor"/>
            </p:style>
          </p:sp>
          <p:sp>
            <p:nvSpPr>
              <p:cNvPr id="253" name="Google Shape;803;p13"/>
              <p:cNvSpPr/>
              <p:nvPr/>
            </p:nvSpPr>
            <p:spPr>
              <a:xfrm>
                <a:off x="10739520" y="1950120"/>
                <a:ext cx="248400" cy="248400"/>
              </a:xfrm>
              <a:prstGeom prst="ellipse">
                <a:avLst/>
              </a:prstGeom>
              <a:solidFill>
                <a:schemeClr val="dk1"/>
              </a:solidFill>
              <a:ln w="0">
                <a:noFill/>
              </a:ln>
            </p:spPr>
            <p:style>
              <a:lnRef idx="0"/>
              <a:fillRef idx="0"/>
              <a:effectRef idx="0"/>
              <a:fontRef idx="minor"/>
            </p:style>
          </p:sp>
          <p:sp>
            <p:nvSpPr>
              <p:cNvPr id="254" name="Google Shape;804;p13"/>
              <p:cNvSpPr/>
              <p:nvPr/>
            </p:nvSpPr>
            <p:spPr>
              <a:xfrm>
                <a:off x="10422360" y="75600"/>
                <a:ext cx="248400" cy="248400"/>
              </a:xfrm>
              <a:prstGeom prst="ellipse">
                <a:avLst/>
              </a:prstGeom>
              <a:solidFill>
                <a:schemeClr val="dk1"/>
              </a:solidFill>
              <a:ln w="0">
                <a:noFill/>
              </a:ln>
            </p:spPr>
            <p:style>
              <a:lnRef idx="0"/>
              <a:fillRef idx="0"/>
              <a:effectRef idx="0"/>
              <a:fontRef idx="minor"/>
            </p:style>
          </p:sp>
          <p:sp>
            <p:nvSpPr>
              <p:cNvPr id="255" name="Google Shape;805;p13"/>
              <p:cNvSpPr/>
              <p:nvPr/>
            </p:nvSpPr>
            <p:spPr>
              <a:xfrm>
                <a:off x="9114120" y="183240"/>
                <a:ext cx="248400" cy="248400"/>
              </a:xfrm>
              <a:prstGeom prst="ellipse">
                <a:avLst/>
              </a:prstGeom>
              <a:solidFill>
                <a:schemeClr val="dk1"/>
              </a:solidFill>
              <a:ln w="0">
                <a:noFill/>
              </a:ln>
            </p:spPr>
            <p:style>
              <a:lnRef idx="0"/>
              <a:fillRef idx="0"/>
              <a:effectRef idx="0"/>
              <a:fontRef idx="minor"/>
            </p:style>
          </p:sp>
          <p:sp>
            <p:nvSpPr>
              <p:cNvPr id="256" name="Google Shape;806;p13"/>
              <p:cNvSpPr/>
              <p:nvPr/>
            </p:nvSpPr>
            <p:spPr>
              <a:xfrm>
                <a:off x="10320120" y="1663920"/>
                <a:ext cx="158400" cy="158400"/>
              </a:xfrm>
              <a:prstGeom prst="ellipse">
                <a:avLst/>
              </a:prstGeom>
              <a:solidFill>
                <a:schemeClr val="dk1"/>
              </a:solidFill>
              <a:ln w="0">
                <a:noFill/>
              </a:ln>
            </p:spPr>
            <p:style>
              <a:lnRef idx="0"/>
              <a:fillRef idx="0"/>
              <a:effectRef idx="0"/>
              <a:fontRef idx="minor"/>
            </p:style>
          </p:sp>
          <p:sp>
            <p:nvSpPr>
              <p:cNvPr id="257" name="Google Shape;807;p13"/>
              <p:cNvSpPr/>
              <p:nvPr/>
            </p:nvSpPr>
            <p:spPr>
              <a:xfrm>
                <a:off x="9873000" y="1213920"/>
                <a:ext cx="208800" cy="208800"/>
              </a:xfrm>
              <a:prstGeom prst="ellipse">
                <a:avLst/>
              </a:prstGeom>
              <a:solidFill>
                <a:schemeClr val="dk1"/>
              </a:solidFill>
              <a:ln w="0">
                <a:noFill/>
              </a:ln>
            </p:spPr>
            <p:style>
              <a:lnRef idx="0"/>
              <a:fillRef idx="0"/>
              <a:effectRef idx="0"/>
              <a:fontRef idx="minor"/>
            </p:style>
          </p:sp>
          <p:sp>
            <p:nvSpPr>
              <p:cNvPr id="258" name="Google Shape;808;p13"/>
              <p:cNvSpPr/>
              <p:nvPr/>
            </p:nvSpPr>
            <p:spPr>
              <a:xfrm>
                <a:off x="10025640" y="718200"/>
                <a:ext cx="158400" cy="158400"/>
              </a:xfrm>
              <a:prstGeom prst="ellipse">
                <a:avLst/>
              </a:prstGeom>
              <a:solidFill>
                <a:schemeClr val="dk1"/>
              </a:solidFill>
              <a:ln w="0">
                <a:noFill/>
              </a:ln>
            </p:spPr>
            <p:style>
              <a:lnRef idx="0"/>
              <a:fillRef idx="0"/>
              <a:effectRef idx="0"/>
              <a:fontRef idx="minor"/>
            </p:style>
          </p:sp>
          <p:sp>
            <p:nvSpPr>
              <p:cNvPr id="259" name="Google Shape;809;p13"/>
              <p:cNvSpPr/>
              <p:nvPr/>
            </p:nvSpPr>
            <p:spPr>
              <a:xfrm>
                <a:off x="8785440" y="712440"/>
                <a:ext cx="158400" cy="158400"/>
              </a:xfrm>
              <a:prstGeom prst="ellipse">
                <a:avLst/>
              </a:prstGeom>
              <a:solidFill>
                <a:schemeClr val="dk1"/>
              </a:solidFill>
              <a:ln w="0">
                <a:noFill/>
              </a:ln>
            </p:spPr>
            <p:style>
              <a:lnRef idx="0"/>
              <a:fillRef idx="0"/>
              <a:effectRef idx="0"/>
              <a:fontRef idx="minor"/>
            </p:style>
          </p:sp>
          <p:sp>
            <p:nvSpPr>
              <p:cNvPr id="260" name="Google Shape;810;p13"/>
              <p:cNvSpPr/>
              <p:nvPr/>
            </p:nvSpPr>
            <p:spPr>
              <a:xfrm>
                <a:off x="7573680" y="151920"/>
                <a:ext cx="158400" cy="158400"/>
              </a:xfrm>
              <a:prstGeom prst="ellipse">
                <a:avLst/>
              </a:prstGeom>
              <a:solidFill>
                <a:schemeClr val="dk1"/>
              </a:solidFill>
              <a:ln w="0">
                <a:noFill/>
              </a:ln>
            </p:spPr>
            <p:style>
              <a:lnRef idx="0"/>
              <a:fillRef idx="0"/>
              <a:effectRef idx="0"/>
              <a:fontRef idx="minor"/>
            </p:style>
          </p:sp>
          <p:sp>
            <p:nvSpPr>
              <p:cNvPr id="261" name="Google Shape;811;p13"/>
              <p:cNvSpPr/>
              <p:nvPr/>
            </p:nvSpPr>
            <p:spPr>
              <a:xfrm rot="283800">
                <a:off x="8926920" y="-175680"/>
                <a:ext cx="299880" cy="418680"/>
              </a:xfrm>
              <a:custGeom>
                <a:avLst/>
                <a:gdLst/>
                <a:ahLst/>
                <a:rect l="l" t="t" r="r" b="b"/>
                <a:pathLst>
                  <a:path w="10445" h="14583">
                    <a:moveTo>
                      <a:pt x="0" y="0"/>
                    </a:moveTo>
                    <a:lnTo>
                      <a:pt x="10445" y="14583"/>
                    </a:lnTo>
                  </a:path>
                </a:pathLst>
              </a:custGeom>
              <a:noFill/>
              <a:ln w="28575">
                <a:solidFill>
                  <a:srgbClr val="000000"/>
                </a:solidFill>
                <a:round/>
              </a:ln>
            </p:spPr>
            <p:style>
              <a:lnRef idx="0"/>
              <a:fillRef idx="0"/>
              <a:effectRef idx="0"/>
              <a:fontRef idx="minor"/>
            </p:style>
          </p:sp>
        </p:grpSp>
      </p:grpSp>
      <p:sp>
        <p:nvSpPr>
          <p:cNvPr id="262" name="PlaceHolder 10"/>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ffffff"/>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ffffff"/>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300" name="PlaceHolder 2"/>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301" name="PlaceHolder 3"/>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02" name="PlaceHolder 4"/>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626E4224-1B8A-46A3-9D6B-EFADF1E0A2D2}" type="slidenum">
              <a:rPr b="0" lang="en-US" sz="1200" spc="-1" strike="noStrike">
                <a:solidFill>
                  <a:srgbClr val="8b8b8b"/>
                </a:solidFill>
                <a:latin typeface="Calibri"/>
              </a:rPr>
              <a:t>&lt;number&gt;</a:t>
            </a:fld>
            <a:endParaRPr b="0" lang="en-US" sz="1200" spc="-1" strike="noStrike">
              <a:latin typeface="Times New Roman"/>
            </a:endParaRPr>
          </a:p>
        </p:txBody>
      </p:sp>
      <p:sp>
        <p:nvSpPr>
          <p:cNvPr id="30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1187640" y="1890000"/>
            <a:ext cx="3884040" cy="695880"/>
          </a:xfrm>
          <a:prstGeom prst="rect">
            <a:avLst/>
          </a:prstGeom>
          <a:noFill/>
          <a:ln w="0">
            <a:noFill/>
          </a:ln>
          <a:effectLst>
            <a:outerShdw dist="37731" dir="9015307" blurRad="28440" rotWithShape="0">
              <a:srgbClr val="000000">
                <a:alpha val="56000"/>
              </a:srgbClr>
            </a:outerShdw>
          </a:effectLst>
        </p:spPr>
        <p:txBody>
          <a:bodyPr tIns="91440" bIns="91440" anchor="b">
            <a:noAutofit/>
          </a:bodyPr>
          <a:p>
            <a:r>
              <a:rPr b="0" lang="en-US" sz="3340" spc="-1" strike="noStrike">
                <a:solidFill>
                  <a:srgbClr val="000000"/>
                </a:solidFill>
                <a:latin typeface="Calibri"/>
              </a:rPr>
              <a:t>Click to edit the title text format</a:t>
            </a:r>
            <a:endParaRPr b="0" lang="en-US" sz="3340" spc="-1" strike="noStrike">
              <a:solidFill>
                <a:srgbClr val="000000"/>
              </a:solidFill>
              <a:latin typeface="Calibri"/>
            </a:endParaRPr>
          </a:p>
        </p:txBody>
      </p:sp>
      <p:grpSp>
        <p:nvGrpSpPr>
          <p:cNvPr id="341" name="Google Shape;1381;p20"/>
          <p:cNvGrpSpPr/>
          <p:nvPr/>
        </p:nvGrpSpPr>
        <p:grpSpPr>
          <a:xfrm>
            <a:off x="11738880" y="4782600"/>
            <a:ext cx="215640" cy="215640"/>
            <a:chOff x="11738880" y="4782600"/>
            <a:chExt cx="215640" cy="215640"/>
          </a:xfrm>
        </p:grpSpPr>
        <p:sp>
          <p:nvSpPr>
            <p:cNvPr id="342" name="Google Shape;1382;p20"/>
            <p:cNvSpPr/>
            <p:nvPr/>
          </p:nvSpPr>
          <p:spPr>
            <a:xfrm>
              <a:off x="11738880" y="4782600"/>
              <a:ext cx="215640" cy="215640"/>
            </a:xfrm>
            <a:prstGeom prst="ellipse">
              <a:avLst/>
            </a:prstGeom>
            <a:solidFill>
              <a:schemeClr val="dk1"/>
            </a:solidFill>
            <a:ln w="0">
              <a:noFill/>
            </a:ln>
            <a:effectLst>
              <a:outerShdw algn="bl" blurRad="57240" dir="5400000" dist="19080" rotWithShape="0">
                <a:srgbClr val="000000">
                  <a:alpha val="50000"/>
                </a:srgbClr>
              </a:outerShdw>
            </a:effectLst>
          </p:spPr>
          <p:style>
            <a:lnRef idx="0"/>
            <a:fillRef idx="0"/>
            <a:effectRef idx="0"/>
            <a:fontRef idx="minor"/>
          </p:style>
        </p:sp>
        <p:sp>
          <p:nvSpPr>
            <p:cNvPr id="343" name="Google Shape;1383;p20"/>
            <p:cNvSpPr/>
            <p:nvPr/>
          </p:nvSpPr>
          <p:spPr>
            <a:xfrm>
              <a:off x="11738880" y="4782600"/>
              <a:ext cx="215640" cy="215640"/>
            </a:xfrm>
            <a:prstGeom prst="ellipse">
              <a:avLst/>
            </a:prstGeom>
            <a:solidFill>
              <a:schemeClr val="dk1"/>
            </a:solidFill>
            <a:ln w="0">
              <a:noFill/>
            </a:ln>
          </p:spPr>
          <p:style>
            <a:lnRef idx="0"/>
            <a:fillRef idx="0"/>
            <a:effectRef idx="0"/>
            <a:fontRef idx="minor"/>
          </p:style>
        </p:sp>
      </p:grpSp>
      <p:grpSp>
        <p:nvGrpSpPr>
          <p:cNvPr id="344" name="Google Shape;1384;p20"/>
          <p:cNvGrpSpPr/>
          <p:nvPr/>
        </p:nvGrpSpPr>
        <p:grpSpPr>
          <a:xfrm>
            <a:off x="9076320" y="5195160"/>
            <a:ext cx="2399400" cy="1690560"/>
            <a:chOff x="9076320" y="5195160"/>
            <a:chExt cx="2399400" cy="1690560"/>
          </a:xfrm>
        </p:grpSpPr>
        <p:grpSp>
          <p:nvGrpSpPr>
            <p:cNvPr id="345" name="Google Shape;1385;p20"/>
            <p:cNvGrpSpPr/>
            <p:nvPr/>
          </p:nvGrpSpPr>
          <p:grpSpPr>
            <a:xfrm>
              <a:off x="9076320" y="5195160"/>
              <a:ext cx="2399400" cy="1690560"/>
              <a:chOff x="9076320" y="5195160"/>
              <a:chExt cx="2399400" cy="1690560"/>
            </a:xfrm>
          </p:grpSpPr>
          <p:sp>
            <p:nvSpPr>
              <p:cNvPr id="346" name="Google Shape;1386;p20"/>
              <p:cNvSpPr/>
              <p:nvPr/>
            </p:nvSpPr>
            <p:spPr>
              <a:xfrm rot="17313600">
                <a:off x="9712080" y="5140080"/>
                <a:ext cx="1178640" cy="1800720"/>
              </a:xfrm>
              <a:custGeom>
                <a:avLst/>
                <a:gdLst/>
                <a:ahLst/>
                <a:rect l="l" t="t" r="r" b="b"/>
                <a:pathLst>
                  <a:path w="35374" h="54036">
                    <a:moveTo>
                      <a:pt x="0" y="0"/>
                    </a:moveTo>
                    <a:lnTo>
                      <a:pt x="1970" y="14091"/>
                    </a:lnTo>
                    <a:lnTo>
                      <a:pt x="7784" y="29659"/>
                    </a:lnTo>
                    <a:lnTo>
                      <a:pt x="20298" y="39611"/>
                    </a:lnTo>
                    <a:lnTo>
                      <a:pt x="19510" y="48222"/>
                    </a:lnTo>
                    <a:lnTo>
                      <a:pt x="35374" y="54036"/>
                    </a:lnTo>
                    <a:lnTo>
                      <a:pt x="34979" y="42606"/>
                    </a:lnTo>
                    <a:lnTo>
                      <a:pt x="20101" y="39453"/>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47" name="Google Shape;1387;p20"/>
              <p:cNvSpPr/>
              <p:nvPr/>
            </p:nvSpPr>
            <p:spPr>
              <a:xfrm rot="17313600">
                <a:off x="11230920" y="567720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48" name="Google Shape;1388;p20"/>
              <p:cNvSpPr/>
              <p:nvPr/>
            </p:nvSpPr>
            <p:spPr>
              <a:xfrm rot="17313600">
                <a:off x="9104760" y="616896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49" name="Google Shape;1389;p20"/>
              <p:cNvSpPr/>
              <p:nvPr/>
            </p:nvSpPr>
            <p:spPr>
              <a:xfrm rot="17313600">
                <a:off x="10178640" y="627300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50" name="Google Shape;1390;p20"/>
              <p:cNvSpPr/>
              <p:nvPr/>
            </p:nvSpPr>
            <p:spPr>
              <a:xfrm rot="17313600">
                <a:off x="10641960" y="60188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51" name="Google Shape;1391;p20"/>
              <p:cNvSpPr/>
              <p:nvPr/>
            </p:nvSpPr>
            <p:spPr>
              <a:xfrm rot="17313600">
                <a:off x="10926000" y="612108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52" name="Google Shape;1392;p20"/>
              <p:cNvSpPr/>
              <p:nvPr/>
            </p:nvSpPr>
            <p:spPr>
              <a:xfrm rot="17313600">
                <a:off x="10914840" y="557676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53" name="Google Shape;1393;p20"/>
              <p:cNvSpPr/>
              <p:nvPr/>
            </p:nvSpPr>
            <p:spPr>
              <a:xfrm rot="17313600">
                <a:off x="9635760" y="631152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nvGrpSpPr>
            <p:cNvPr id="354" name="Google Shape;1394;p20"/>
            <p:cNvGrpSpPr/>
            <p:nvPr/>
          </p:nvGrpSpPr>
          <p:grpSpPr>
            <a:xfrm>
              <a:off x="9076320" y="5195160"/>
              <a:ext cx="2399400" cy="1690560"/>
              <a:chOff x="9076320" y="5195160"/>
              <a:chExt cx="2399400" cy="1690560"/>
            </a:xfrm>
          </p:grpSpPr>
          <p:sp>
            <p:nvSpPr>
              <p:cNvPr id="355" name="Google Shape;1395;p20"/>
              <p:cNvSpPr/>
              <p:nvPr/>
            </p:nvSpPr>
            <p:spPr>
              <a:xfrm rot="17313600">
                <a:off x="9712080" y="5140080"/>
                <a:ext cx="1178640" cy="1800720"/>
              </a:xfrm>
              <a:custGeom>
                <a:avLst/>
                <a:gdLst/>
                <a:ahLst/>
                <a:rect l="l" t="t" r="r" b="b"/>
                <a:pathLst>
                  <a:path w="35374" h="54036">
                    <a:moveTo>
                      <a:pt x="0" y="0"/>
                    </a:moveTo>
                    <a:lnTo>
                      <a:pt x="1970" y="14091"/>
                    </a:lnTo>
                    <a:lnTo>
                      <a:pt x="7784" y="29659"/>
                    </a:lnTo>
                    <a:lnTo>
                      <a:pt x="20298" y="39611"/>
                    </a:lnTo>
                    <a:lnTo>
                      <a:pt x="19510" y="48222"/>
                    </a:lnTo>
                    <a:lnTo>
                      <a:pt x="35374" y="54036"/>
                    </a:lnTo>
                    <a:lnTo>
                      <a:pt x="34979" y="42606"/>
                    </a:lnTo>
                    <a:lnTo>
                      <a:pt x="20101" y="39453"/>
                    </a:lnTo>
                  </a:path>
                </a:pathLst>
              </a:custGeom>
              <a:noFill/>
              <a:ln w="28575">
                <a:solidFill>
                  <a:srgbClr val="000000"/>
                </a:solidFill>
                <a:round/>
              </a:ln>
            </p:spPr>
            <p:style>
              <a:lnRef idx="0"/>
              <a:fillRef idx="0"/>
              <a:effectRef idx="0"/>
              <a:fontRef idx="minor"/>
            </p:style>
          </p:sp>
          <p:sp>
            <p:nvSpPr>
              <p:cNvPr id="356" name="Google Shape;1396;p20"/>
              <p:cNvSpPr/>
              <p:nvPr/>
            </p:nvSpPr>
            <p:spPr>
              <a:xfrm rot="17313600">
                <a:off x="11230920" y="5677200"/>
                <a:ext cx="215640" cy="215640"/>
              </a:xfrm>
              <a:prstGeom prst="ellipse">
                <a:avLst/>
              </a:prstGeom>
              <a:solidFill>
                <a:schemeClr val="dk1"/>
              </a:solidFill>
              <a:ln w="0">
                <a:noFill/>
              </a:ln>
            </p:spPr>
            <p:style>
              <a:lnRef idx="0"/>
              <a:fillRef idx="0"/>
              <a:effectRef idx="0"/>
              <a:fontRef idx="minor"/>
            </p:style>
          </p:sp>
          <p:sp>
            <p:nvSpPr>
              <p:cNvPr id="357" name="Google Shape;1397;p20"/>
              <p:cNvSpPr/>
              <p:nvPr/>
            </p:nvSpPr>
            <p:spPr>
              <a:xfrm rot="17313600">
                <a:off x="9104760" y="6168960"/>
                <a:ext cx="215640" cy="215640"/>
              </a:xfrm>
              <a:prstGeom prst="ellipse">
                <a:avLst/>
              </a:prstGeom>
              <a:solidFill>
                <a:schemeClr val="dk1"/>
              </a:solidFill>
              <a:ln w="0">
                <a:noFill/>
              </a:ln>
            </p:spPr>
            <p:style>
              <a:lnRef idx="0"/>
              <a:fillRef idx="0"/>
              <a:effectRef idx="0"/>
              <a:fontRef idx="minor"/>
            </p:style>
          </p:sp>
          <p:sp>
            <p:nvSpPr>
              <p:cNvPr id="358" name="Google Shape;1398;p20"/>
              <p:cNvSpPr/>
              <p:nvPr/>
            </p:nvSpPr>
            <p:spPr>
              <a:xfrm rot="17313600">
                <a:off x="10178640" y="6273000"/>
                <a:ext cx="215640" cy="215640"/>
              </a:xfrm>
              <a:prstGeom prst="ellipse">
                <a:avLst/>
              </a:prstGeom>
              <a:solidFill>
                <a:schemeClr val="dk1"/>
              </a:solidFill>
              <a:ln w="0">
                <a:noFill/>
              </a:ln>
            </p:spPr>
            <p:style>
              <a:lnRef idx="0"/>
              <a:fillRef idx="0"/>
              <a:effectRef idx="0"/>
              <a:fontRef idx="minor"/>
            </p:style>
          </p:sp>
          <p:sp>
            <p:nvSpPr>
              <p:cNvPr id="359" name="Google Shape;1399;p20"/>
              <p:cNvSpPr/>
              <p:nvPr/>
            </p:nvSpPr>
            <p:spPr>
              <a:xfrm rot="17313600">
                <a:off x="10641960" y="6018840"/>
                <a:ext cx="160560" cy="160560"/>
              </a:xfrm>
              <a:prstGeom prst="ellipse">
                <a:avLst/>
              </a:prstGeom>
              <a:solidFill>
                <a:schemeClr val="dk1"/>
              </a:solidFill>
              <a:ln w="0">
                <a:noFill/>
              </a:ln>
            </p:spPr>
            <p:style>
              <a:lnRef idx="0"/>
              <a:fillRef idx="0"/>
              <a:effectRef idx="0"/>
              <a:fontRef idx="minor"/>
            </p:style>
          </p:sp>
          <p:sp>
            <p:nvSpPr>
              <p:cNvPr id="360" name="Google Shape;1400;p20"/>
              <p:cNvSpPr/>
              <p:nvPr/>
            </p:nvSpPr>
            <p:spPr>
              <a:xfrm rot="17313600">
                <a:off x="10926000" y="6121080"/>
                <a:ext cx="160560" cy="160560"/>
              </a:xfrm>
              <a:prstGeom prst="ellipse">
                <a:avLst/>
              </a:prstGeom>
              <a:solidFill>
                <a:schemeClr val="dk1"/>
              </a:solidFill>
              <a:ln w="0">
                <a:noFill/>
              </a:ln>
            </p:spPr>
            <p:style>
              <a:lnRef idx="0"/>
              <a:fillRef idx="0"/>
              <a:effectRef idx="0"/>
              <a:fontRef idx="minor"/>
            </p:style>
          </p:sp>
          <p:sp>
            <p:nvSpPr>
              <p:cNvPr id="361" name="Google Shape;1401;p20"/>
              <p:cNvSpPr/>
              <p:nvPr/>
            </p:nvSpPr>
            <p:spPr>
              <a:xfrm rot="17313600">
                <a:off x="10914840" y="5576760"/>
                <a:ext cx="160560" cy="160560"/>
              </a:xfrm>
              <a:prstGeom prst="ellipse">
                <a:avLst/>
              </a:prstGeom>
              <a:solidFill>
                <a:schemeClr val="dk1"/>
              </a:solidFill>
              <a:ln w="0">
                <a:noFill/>
              </a:ln>
            </p:spPr>
            <p:style>
              <a:lnRef idx="0"/>
              <a:fillRef idx="0"/>
              <a:effectRef idx="0"/>
              <a:fontRef idx="minor"/>
            </p:style>
          </p:sp>
          <p:sp>
            <p:nvSpPr>
              <p:cNvPr id="362" name="Google Shape;1402;p20"/>
              <p:cNvSpPr/>
              <p:nvPr/>
            </p:nvSpPr>
            <p:spPr>
              <a:xfrm rot="17313600">
                <a:off x="9635760" y="6311520"/>
                <a:ext cx="160560" cy="160560"/>
              </a:xfrm>
              <a:prstGeom prst="ellipse">
                <a:avLst/>
              </a:prstGeom>
              <a:solidFill>
                <a:schemeClr val="dk1"/>
              </a:solidFill>
              <a:ln w="0">
                <a:noFill/>
              </a:ln>
            </p:spPr>
            <p:style>
              <a:lnRef idx="0"/>
              <a:fillRef idx="0"/>
              <a:effectRef idx="0"/>
              <a:fontRef idx="minor"/>
            </p:style>
          </p:sp>
        </p:grpSp>
      </p:grpSp>
      <p:grpSp>
        <p:nvGrpSpPr>
          <p:cNvPr id="363" name="Google Shape;1403;p20"/>
          <p:cNvGrpSpPr/>
          <p:nvPr/>
        </p:nvGrpSpPr>
        <p:grpSpPr>
          <a:xfrm>
            <a:off x="628920" y="72000"/>
            <a:ext cx="2384640" cy="1815480"/>
            <a:chOff x="628920" y="72000"/>
            <a:chExt cx="2384640" cy="1815480"/>
          </a:xfrm>
        </p:grpSpPr>
        <p:grpSp>
          <p:nvGrpSpPr>
            <p:cNvPr id="364" name="Google Shape;1404;p20"/>
            <p:cNvGrpSpPr/>
            <p:nvPr/>
          </p:nvGrpSpPr>
          <p:grpSpPr>
            <a:xfrm>
              <a:off x="628920" y="72360"/>
              <a:ext cx="2384640" cy="1815120"/>
              <a:chOff x="628920" y="72360"/>
              <a:chExt cx="2384640" cy="1815120"/>
            </a:xfrm>
          </p:grpSpPr>
          <p:sp>
            <p:nvSpPr>
              <p:cNvPr id="365" name="Google Shape;1405;p20"/>
              <p:cNvSpPr/>
              <p:nvPr/>
            </p:nvSpPr>
            <p:spPr>
              <a:xfrm rot="19551000">
                <a:off x="883080" y="485640"/>
                <a:ext cx="1776600" cy="988200"/>
              </a:xfrm>
              <a:custGeom>
                <a:avLst/>
                <a:gdLst/>
                <a:ah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66" name="Google Shape;1406;p20"/>
              <p:cNvSpPr/>
              <p:nvPr/>
            </p:nvSpPr>
            <p:spPr>
              <a:xfrm rot="19551000">
                <a:off x="1198080" y="562320"/>
                <a:ext cx="75240" cy="482400"/>
              </a:xfrm>
              <a:custGeom>
                <a:avLst/>
                <a:gdLst/>
                <a:ahLst/>
                <a:rect l="l" t="t" r="r" b="b"/>
                <a:pathLst>
                  <a:path w="2267" h="14484">
                    <a:moveTo>
                      <a:pt x="2267" y="0"/>
                    </a:moveTo>
                    <a:lnTo>
                      <a:pt x="0" y="14484"/>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67" name="Google Shape;1407;p20"/>
              <p:cNvSpPr/>
              <p:nvPr/>
            </p:nvSpPr>
            <p:spPr>
              <a:xfrm rot="19551000">
                <a:off x="2655360" y="742320"/>
                <a:ext cx="299520" cy="29952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68" name="Google Shape;1408;p20"/>
              <p:cNvSpPr/>
              <p:nvPr/>
            </p:nvSpPr>
            <p:spPr>
              <a:xfrm rot="19551000">
                <a:off x="2160720" y="109800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69" name="Google Shape;1409;p20"/>
              <p:cNvSpPr/>
              <p:nvPr/>
            </p:nvSpPr>
            <p:spPr>
              <a:xfrm rot="19551000">
                <a:off x="1220760" y="91800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70" name="Google Shape;1410;p20"/>
              <p:cNvSpPr/>
              <p:nvPr/>
            </p:nvSpPr>
            <p:spPr>
              <a:xfrm rot="19551000">
                <a:off x="1697040" y="107100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71" name="Google Shape;1411;p20"/>
              <p:cNvSpPr/>
              <p:nvPr/>
            </p:nvSpPr>
            <p:spPr>
              <a:xfrm rot="19551000">
                <a:off x="659880" y="98100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72" name="Google Shape;1412;p20"/>
              <p:cNvSpPr/>
              <p:nvPr/>
            </p:nvSpPr>
            <p:spPr>
              <a:xfrm rot="19551000">
                <a:off x="1041120" y="48420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nvGrpSpPr>
            <p:cNvPr id="373" name="Google Shape;1413;p20"/>
            <p:cNvGrpSpPr/>
            <p:nvPr/>
          </p:nvGrpSpPr>
          <p:grpSpPr>
            <a:xfrm>
              <a:off x="628920" y="72000"/>
              <a:ext cx="2384640" cy="1815120"/>
              <a:chOff x="628920" y="72000"/>
              <a:chExt cx="2384640" cy="1815120"/>
            </a:xfrm>
          </p:grpSpPr>
          <p:sp>
            <p:nvSpPr>
              <p:cNvPr id="374" name="Google Shape;1414;p20"/>
              <p:cNvSpPr/>
              <p:nvPr/>
            </p:nvSpPr>
            <p:spPr>
              <a:xfrm rot="19551000">
                <a:off x="883080" y="485280"/>
                <a:ext cx="1776600" cy="988200"/>
              </a:xfrm>
              <a:custGeom>
                <a:avLst/>
                <a:gdLst/>
                <a:ah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p:spPr>
            <p:style>
              <a:lnRef idx="0"/>
              <a:fillRef idx="0"/>
              <a:effectRef idx="0"/>
              <a:fontRef idx="minor"/>
            </p:style>
          </p:sp>
          <p:sp>
            <p:nvSpPr>
              <p:cNvPr id="375" name="Google Shape;1415;p20"/>
              <p:cNvSpPr/>
              <p:nvPr/>
            </p:nvSpPr>
            <p:spPr>
              <a:xfrm rot="19551000">
                <a:off x="1198080" y="562320"/>
                <a:ext cx="75240" cy="482400"/>
              </a:xfrm>
              <a:custGeom>
                <a:avLst/>
                <a:gdLst/>
                <a:ahLst/>
                <a:rect l="l" t="t" r="r" b="b"/>
                <a:pathLst>
                  <a:path w="2267" h="14484">
                    <a:moveTo>
                      <a:pt x="2267" y="0"/>
                    </a:moveTo>
                    <a:lnTo>
                      <a:pt x="0" y="14484"/>
                    </a:lnTo>
                  </a:path>
                </a:pathLst>
              </a:custGeom>
              <a:noFill/>
              <a:ln w="28575">
                <a:solidFill>
                  <a:srgbClr val="000000"/>
                </a:solidFill>
                <a:round/>
              </a:ln>
            </p:spPr>
            <p:style>
              <a:lnRef idx="0"/>
              <a:fillRef idx="0"/>
              <a:effectRef idx="0"/>
              <a:fontRef idx="minor"/>
            </p:style>
          </p:sp>
          <p:sp>
            <p:nvSpPr>
              <p:cNvPr id="376" name="Google Shape;1416;p20"/>
              <p:cNvSpPr/>
              <p:nvPr/>
            </p:nvSpPr>
            <p:spPr>
              <a:xfrm rot="19551000">
                <a:off x="2655360" y="742320"/>
                <a:ext cx="299520" cy="299520"/>
              </a:xfrm>
              <a:prstGeom prst="ellipse">
                <a:avLst/>
              </a:prstGeom>
              <a:solidFill>
                <a:schemeClr val="dk1"/>
              </a:solidFill>
              <a:ln w="0">
                <a:noFill/>
              </a:ln>
            </p:spPr>
            <p:style>
              <a:lnRef idx="0"/>
              <a:fillRef idx="0"/>
              <a:effectRef idx="0"/>
              <a:fontRef idx="minor"/>
            </p:style>
          </p:sp>
          <p:sp>
            <p:nvSpPr>
              <p:cNvPr id="377" name="Google Shape;1417;p20"/>
              <p:cNvSpPr/>
              <p:nvPr/>
            </p:nvSpPr>
            <p:spPr>
              <a:xfrm rot="19551000">
                <a:off x="2160720" y="1098000"/>
                <a:ext cx="215640" cy="215640"/>
              </a:xfrm>
              <a:prstGeom prst="ellipse">
                <a:avLst/>
              </a:prstGeom>
              <a:solidFill>
                <a:schemeClr val="dk1"/>
              </a:solidFill>
              <a:ln w="0">
                <a:noFill/>
              </a:ln>
            </p:spPr>
            <p:style>
              <a:lnRef idx="0"/>
              <a:fillRef idx="0"/>
              <a:effectRef idx="0"/>
              <a:fontRef idx="minor"/>
            </p:style>
          </p:sp>
          <p:sp>
            <p:nvSpPr>
              <p:cNvPr id="378" name="Google Shape;1418;p20"/>
              <p:cNvSpPr/>
              <p:nvPr/>
            </p:nvSpPr>
            <p:spPr>
              <a:xfrm rot="19551000">
                <a:off x="1220760" y="918000"/>
                <a:ext cx="215640" cy="215640"/>
              </a:xfrm>
              <a:prstGeom prst="ellipse">
                <a:avLst/>
              </a:prstGeom>
              <a:solidFill>
                <a:schemeClr val="dk1"/>
              </a:solidFill>
              <a:ln w="0">
                <a:noFill/>
              </a:ln>
            </p:spPr>
            <p:style>
              <a:lnRef idx="0"/>
              <a:fillRef idx="0"/>
              <a:effectRef idx="0"/>
              <a:fontRef idx="minor"/>
            </p:style>
          </p:sp>
          <p:sp>
            <p:nvSpPr>
              <p:cNvPr id="379" name="Google Shape;1419;p20"/>
              <p:cNvSpPr/>
              <p:nvPr/>
            </p:nvSpPr>
            <p:spPr>
              <a:xfrm rot="19551000">
                <a:off x="1697040" y="1071000"/>
                <a:ext cx="160560" cy="160560"/>
              </a:xfrm>
              <a:prstGeom prst="ellipse">
                <a:avLst/>
              </a:prstGeom>
              <a:solidFill>
                <a:schemeClr val="dk1"/>
              </a:solidFill>
              <a:ln w="0">
                <a:noFill/>
              </a:ln>
            </p:spPr>
            <p:style>
              <a:lnRef idx="0"/>
              <a:fillRef idx="0"/>
              <a:effectRef idx="0"/>
              <a:fontRef idx="minor"/>
            </p:style>
          </p:sp>
          <p:sp>
            <p:nvSpPr>
              <p:cNvPr id="380" name="Google Shape;1420;p20"/>
              <p:cNvSpPr/>
              <p:nvPr/>
            </p:nvSpPr>
            <p:spPr>
              <a:xfrm rot="19551000">
                <a:off x="659880" y="981000"/>
                <a:ext cx="160560" cy="160560"/>
              </a:xfrm>
              <a:prstGeom prst="ellipse">
                <a:avLst/>
              </a:prstGeom>
              <a:solidFill>
                <a:schemeClr val="dk1"/>
              </a:solidFill>
              <a:ln w="0">
                <a:noFill/>
              </a:ln>
            </p:spPr>
            <p:style>
              <a:lnRef idx="0"/>
              <a:fillRef idx="0"/>
              <a:effectRef idx="0"/>
              <a:fontRef idx="minor"/>
            </p:style>
          </p:sp>
          <p:sp>
            <p:nvSpPr>
              <p:cNvPr id="381" name="Google Shape;1421;p20"/>
              <p:cNvSpPr/>
              <p:nvPr/>
            </p:nvSpPr>
            <p:spPr>
              <a:xfrm rot="19551000">
                <a:off x="1041120" y="484200"/>
                <a:ext cx="160560" cy="160560"/>
              </a:xfrm>
              <a:prstGeom prst="ellipse">
                <a:avLst/>
              </a:prstGeom>
              <a:solidFill>
                <a:schemeClr val="dk1"/>
              </a:solidFill>
              <a:ln w="0">
                <a:noFill/>
              </a:ln>
            </p:spPr>
            <p:style>
              <a:lnRef idx="0"/>
              <a:fillRef idx="0"/>
              <a:effectRef idx="0"/>
              <a:fontRef idx="minor"/>
            </p:style>
          </p:sp>
        </p:grpSp>
      </p:grpSp>
      <p:grpSp>
        <p:nvGrpSpPr>
          <p:cNvPr id="382" name="Google Shape;1422;p20"/>
          <p:cNvGrpSpPr/>
          <p:nvPr/>
        </p:nvGrpSpPr>
        <p:grpSpPr>
          <a:xfrm>
            <a:off x="10514160" y="146520"/>
            <a:ext cx="4282200" cy="3051720"/>
            <a:chOff x="10514160" y="146520"/>
            <a:chExt cx="4282200" cy="3051720"/>
          </a:xfrm>
        </p:grpSpPr>
        <p:grpSp>
          <p:nvGrpSpPr>
            <p:cNvPr id="383" name="Google Shape;1423;p20"/>
            <p:cNvGrpSpPr/>
            <p:nvPr/>
          </p:nvGrpSpPr>
          <p:grpSpPr>
            <a:xfrm>
              <a:off x="10514160" y="146520"/>
              <a:ext cx="4282200" cy="3051720"/>
              <a:chOff x="10514160" y="146520"/>
              <a:chExt cx="4282200" cy="3051720"/>
            </a:xfrm>
          </p:grpSpPr>
          <p:sp>
            <p:nvSpPr>
              <p:cNvPr id="384" name="Google Shape;1424;p20"/>
              <p:cNvSpPr/>
              <p:nvPr/>
            </p:nvSpPr>
            <p:spPr>
              <a:xfrm rot="870000">
                <a:off x="11970360" y="2514960"/>
                <a:ext cx="153000" cy="153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nvGrpSpPr>
              <p:cNvPr id="385" name="Google Shape;1425;p20"/>
              <p:cNvGrpSpPr/>
              <p:nvPr/>
            </p:nvGrpSpPr>
            <p:grpSpPr>
              <a:xfrm>
                <a:off x="10514160" y="146520"/>
                <a:ext cx="4282200" cy="3051720"/>
                <a:chOff x="10514160" y="146520"/>
                <a:chExt cx="4282200" cy="3051720"/>
              </a:xfrm>
            </p:grpSpPr>
            <p:sp>
              <p:nvSpPr>
                <p:cNvPr id="386" name="Google Shape;1426;p20"/>
                <p:cNvSpPr/>
                <p:nvPr/>
              </p:nvSpPr>
              <p:spPr>
                <a:xfrm rot="870000">
                  <a:off x="10594080" y="633600"/>
                  <a:ext cx="4030200" cy="1089000"/>
                </a:xfrm>
                <a:custGeom>
                  <a:avLst/>
                  <a:gdLst/>
                  <a:ahLst/>
                  <a:rect l="l" t="t" r="r" b="b"/>
                  <a:pathLst>
                    <a:path w="126873" h="34290">
                      <a:moveTo>
                        <a:pt x="0" y="6667"/>
                      </a:moveTo>
                      <a:lnTo>
                        <a:pt x="21527" y="15240"/>
                      </a:lnTo>
                      <a:lnTo>
                        <a:pt x="45149" y="30099"/>
                      </a:lnTo>
                      <a:lnTo>
                        <a:pt x="74676" y="34290"/>
                      </a:lnTo>
                      <a:lnTo>
                        <a:pt x="118110" y="25146"/>
                      </a:lnTo>
                      <a:lnTo>
                        <a:pt x="126873" y="0"/>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87" name="Google Shape;1427;p20"/>
                <p:cNvSpPr/>
                <p:nvPr/>
              </p:nvSpPr>
              <p:spPr>
                <a:xfrm rot="870000">
                  <a:off x="10652040" y="433440"/>
                  <a:ext cx="677520" cy="320400"/>
                </a:xfrm>
                <a:custGeom>
                  <a:avLst/>
                  <a:gdLst/>
                  <a:ahLst/>
                  <a:rect l="l" t="t" r="r" b="b"/>
                  <a:pathLst>
                    <a:path w="21336" h="10097">
                      <a:moveTo>
                        <a:pt x="1334" y="0"/>
                      </a:moveTo>
                      <a:lnTo>
                        <a:pt x="0" y="10097"/>
                      </a:lnTo>
                      <a:lnTo>
                        <a:pt x="21336" y="7620"/>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88" name="Google Shape;1428;p20"/>
                <p:cNvSpPr/>
                <p:nvPr/>
              </p:nvSpPr>
              <p:spPr>
                <a:xfrm rot="870000">
                  <a:off x="10652040" y="433440"/>
                  <a:ext cx="677520" cy="320400"/>
                </a:xfrm>
                <a:custGeom>
                  <a:avLst/>
                  <a:gdLst/>
                  <a:ahLst/>
                  <a:rect l="l" t="t" r="r" b="b"/>
                  <a:pathLst>
                    <a:path w="21336" h="10097">
                      <a:moveTo>
                        <a:pt x="1334" y="0"/>
                      </a:moveTo>
                      <a:lnTo>
                        <a:pt x="0" y="10097"/>
                      </a:lnTo>
                      <a:lnTo>
                        <a:pt x="21336" y="7620"/>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89" name="Google Shape;1429;p20"/>
                <p:cNvSpPr/>
                <p:nvPr/>
              </p:nvSpPr>
              <p:spPr>
                <a:xfrm rot="870000">
                  <a:off x="10652040" y="433440"/>
                  <a:ext cx="677520" cy="320400"/>
                </a:xfrm>
                <a:custGeom>
                  <a:avLst/>
                  <a:gdLst/>
                  <a:ahLst/>
                  <a:rect l="l" t="t" r="r" b="b"/>
                  <a:pathLst>
                    <a:path w="21336" h="10097">
                      <a:moveTo>
                        <a:pt x="1334" y="0"/>
                      </a:moveTo>
                      <a:lnTo>
                        <a:pt x="0" y="10097"/>
                      </a:lnTo>
                      <a:lnTo>
                        <a:pt x="21336" y="7620"/>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390" name="Google Shape;1430;p20"/>
                <p:cNvSpPr/>
                <p:nvPr/>
              </p:nvSpPr>
              <p:spPr>
                <a:xfrm rot="870000">
                  <a:off x="10536480" y="554400"/>
                  <a:ext cx="205560" cy="205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1" name="Google Shape;1431;p20"/>
                <p:cNvSpPr/>
                <p:nvPr/>
              </p:nvSpPr>
              <p:spPr>
                <a:xfrm rot="870000">
                  <a:off x="11229120" y="688320"/>
                  <a:ext cx="205560" cy="205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2" name="Google Shape;1432;p20"/>
                <p:cNvSpPr/>
                <p:nvPr/>
              </p:nvSpPr>
              <p:spPr>
                <a:xfrm rot="870000">
                  <a:off x="11859480" y="1339560"/>
                  <a:ext cx="205560" cy="205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3" name="Google Shape;1433;p20"/>
                <p:cNvSpPr/>
                <p:nvPr/>
              </p:nvSpPr>
              <p:spPr>
                <a:xfrm rot="870000">
                  <a:off x="11346120" y="1825920"/>
                  <a:ext cx="205560" cy="205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4" name="Google Shape;1434;p20"/>
                <p:cNvSpPr/>
                <p:nvPr/>
              </p:nvSpPr>
              <p:spPr>
                <a:xfrm rot="870000">
                  <a:off x="12698640" y="1695960"/>
                  <a:ext cx="205560" cy="205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5" name="Google Shape;1435;p20"/>
                <p:cNvSpPr/>
                <p:nvPr/>
              </p:nvSpPr>
              <p:spPr>
                <a:xfrm rot="870000">
                  <a:off x="12919320" y="2153880"/>
                  <a:ext cx="205560" cy="205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6" name="Google Shape;1436;p20"/>
                <p:cNvSpPr/>
                <p:nvPr/>
              </p:nvSpPr>
              <p:spPr>
                <a:xfrm rot="870000">
                  <a:off x="14083560" y="1711800"/>
                  <a:ext cx="274680" cy="27468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7" name="Google Shape;1437;p20"/>
                <p:cNvSpPr/>
                <p:nvPr/>
              </p:nvSpPr>
              <p:spPr>
                <a:xfrm rot="870000">
                  <a:off x="14489640" y="1292400"/>
                  <a:ext cx="153000" cy="153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8" name="Google Shape;1438;p20"/>
                <p:cNvSpPr/>
                <p:nvPr/>
              </p:nvSpPr>
              <p:spPr>
                <a:xfrm rot="870000">
                  <a:off x="14626800" y="1037160"/>
                  <a:ext cx="153000" cy="153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399" name="Google Shape;1439;p20"/>
                <p:cNvSpPr/>
                <p:nvPr/>
              </p:nvSpPr>
              <p:spPr>
                <a:xfrm rot="870000">
                  <a:off x="11413440" y="1541880"/>
                  <a:ext cx="3192480" cy="1276920"/>
                </a:xfrm>
                <a:custGeom>
                  <a:avLst/>
                  <a:gdLst/>
                  <a:ahLst/>
                  <a:rect l="l" t="t" r="r" b="b"/>
                  <a:pathLst>
                    <a:path w="100506" h="40202">
                      <a:moveTo>
                        <a:pt x="12219" y="6307"/>
                      </a:moveTo>
                      <a:lnTo>
                        <a:pt x="0" y="25225"/>
                      </a:lnTo>
                      <a:lnTo>
                        <a:pt x="24043" y="40202"/>
                      </a:lnTo>
                      <a:lnTo>
                        <a:pt x="51238" y="22072"/>
                      </a:lnTo>
                      <a:lnTo>
                        <a:pt x="83952" y="0"/>
                      </a:lnTo>
                      <a:lnTo>
                        <a:pt x="100506" y="26013"/>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400" name="Google Shape;1440;p20"/>
                <p:cNvSpPr/>
                <p:nvPr/>
              </p:nvSpPr>
              <p:spPr>
                <a:xfrm rot="870000">
                  <a:off x="14433120" y="2736000"/>
                  <a:ext cx="153000" cy="153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01" name="Google Shape;1441;p20"/>
                <p:cNvSpPr/>
                <p:nvPr/>
              </p:nvSpPr>
              <p:spPr>
                <a:xfrm rot="870000">
                  <a:off x="10667520" y="280080"/>
                  <a:ext cx="153000" cy="15300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grpSp>
          <p:nvGrpSpPr>
            <p:cNvPr id="402" name="Google Shape;1442;p20"/>
            <p:cNvGrpSpPr/>
            <p:nvPr/>
          </p:nvGrpSpPr>
          <p:grpSpPr>
            <a:xfrm>
              <a:off x="10514160" y="146520"/>
              <a:ext cx="4282200" cy="3051720"/>
              <a:chOff x="10514160" y="146520"/>
              <a:chExt cx="4282200" cy="3051720"/>
            </a:xfrm>
          </p:grpSpPr>
          <p:sp>
            <p:nvSpPr>
              <p:cNvPr id="403" name="Google Shape;1443;p20"/>
              <p:cNvSpPr/>
              <p:nvPr/>
            </p:nvSpPr>
            <p:spPr>
              <a:xfrm rot="870000">
                <a:off x="11970360" y="2514960"/>
                <a:ext cx="153000" cy="153000"/>
              </a:xfrm>
              <a:prstGeom prst="ellipse">
                <a:avLst/>
              </a:prstGeom>
              <a:solidFill>
                <a:schemeClr val="dk1"/>
              </a:solidFill>
              <a:ln w="0">
                <a:noFill/>
              </a:ln>
            </p:spPr>
            <p:style>
              <a:lnRef idx="0"/>
              <a:fillRef idx="0"/>
              <a:effectRef idx="0"/>
              <a:fontRef idx="minor"/>
            </p:style>
          </p:sp>
          <p:grpSp>
            <p:nvGrpSpPr>
              <p:cNvPr id="404" name="Google Shape;1444;p20"/>
              <p:cNvGrpSpPr/>
              <p:nvPr/>
            </p:nvGrpSpPr>
            <p:grpSpPr>
              <a:xfrm>
                <a:off x="10514160" y="146520"/>
                <a:ext cx="4282200" cy="3051720"/>
                <a:chOff x="10514160" y="146520"/>
                <a:chExt cx="4282200" cy="3051720"/>
              </a:xfrm>
            </p:grpSpPr>
            <p:sp>
              <p:nvSpPr>
                <p:cNvPr id="405" name="Google Shape;1445;p20"/>
                <p:cNvSpPr/>
                <p:nvPr/>
              </p:nvSpPr>
              <p:spPr>
                <a:xfrm rot="870000">
                  <a:off x="10594080" y="633600"/>
                  <a:ext cx="4030200" cy="1089000"/>
                </a:xfrm>
                <a:custGeom>
                  <a:avLst/>
                  <a:gdLst/>
                  <a:ahLst/>
                  <a:rect l="l" t="t" r="r" b="b"/>
                  <a:pathLst>
                    <a:path w="126873" h="34290">
                      <a:moveTo>
                        <a:pt x="0" y="6667"/>
                      </a:moveTo>
                      <a:lnTo>
                        <a:pt x="21527" y="15240"/>
                      </a:lnTo>
                      <a:lnTo>
                        <a:pt x="45149" y="30099"/>
                      </a:lnTo>
                      <a:lnTo>
                        <a:pt x="74676" y="34290"/>
                      </a:lnTo>
                      <a:lnTo>
                        <a:pt x="118110" y="25146"/>
                      </a:lnTo>
                      <a:lnTo>
                        <a:pt x="126873" y="0"/>
                      </a:lnTo>
                    </a:path>
                  </a:pathLst>
                </a:custGeom>
                <a:noFill/>
                <a:ln w="28575">
                  <a:solidFill>
                    <a:srgbClr val="000000"/>
                  </a:solidFill>
                  <a:round/>
                </a:ln>
              </p:spPr>
              <p:style>
                <a:lnRef idx="0"/>
                <a:fillRef idx="0"/>
                <a:effectRef idx="0"/>
                <a:fontRef idx="minor"/>
              </p:style>
            </p:sp>
            <p:sp>
              <p:nvSpPr>
                <p:cNvPr id="406" name="Google Shape;1446;p20"/>
                <p:cNvSpPr/>
                <p:nvPr/>
              </p:nvSpPr>
              <p:spPr>
                <a:xfrm rot="870000">
                  <a:off x="10652040" y="433440"/>
                  <a:ext cx="677520" cy="320400"/>
                </a:xfrm>
                <a:custGeom>
                  <a:avLst/>
                  <a:gdLst/>
                  <a:ahLst/>
                  <a:rect l="l" t="t" r="r" b="b"/>
                  <a:pathLst>
                    <a:path w="21336" h="10097">
                      <a:moveTo>
                        <a:pt x="1334" y="0"/>
                      </a:moveTo>
                      <a:lnTo>
                        <a:pt x="0" y="10097"/>
                      </a:lnTo>
                      <a:lnTo>
                        <a:pt x="21336" y="7620"/>
                      </a:lnTo>
                    </a:path>
                  </a:pathLst>
                </a:custGeom>
                <a:noFill/>
                <a:ln w="28575">
                  <a:solidFill>
                    <a:srgbClr val="000000"/>
                  </a:solidFill>
                  <a:round/>
                </a:ln>
              </p:spPr>
              <p:style>
                <a:lnRef idx="0"/>
                <a:fillRef idx="0"/>
                <a:effectRef idx="0"/>
                <a:fontRef idx="minor"/>
              </p:style>
            </p:sp>
            <p:sp>
              <p:nvSpPr>
                <p:cNvPr id="407" name="Google Shape;1447;p20"/>
                <p:cNvSpPr/>
                <p:nvPr/>
              </p:nvSpPr>
              <p:spPr>
                <a:xfrm rot="870000">
                  <a:off x="10652040" y="433440"/>
                  <a:ext cx="677520" cy="320400"/>
                </a:xfrm>
                <a:custGeom>
                  <a:avLst/>
                  <a:gdLst/>
                  <a:ahLst/>
                  <a:rect l="l" t="t" r="r" b="b"/>
                  <a:pathLst>
                    <a:path w="21336" h="10097">
                      <a:moveTo>
                        <a:pt x="1334" y="0"/>
                      </a:moveTo>
                      <a:lnTo>
                        <a:pt x="0" y="10097"/>
                      </a:lnTo>
                      <a:lnTo>
                        <a:pt x="21336" y="7620"/>
                      </a:lnTo>
                    </a:path>
                  </a:pathLst>
                </a:custGeom>
                <a:noFill/>
                <a:ln w="28575">
                  <a:solidFill>
                    <a:srgbClr val="000000"/>
                  </a:solidFill>
                  <a:round/>
                </a:ln>
              </p:spPr>
              <p:style>
                <a:lnRef idx="0"/>
                <a:fillRef idx="0"/>
                <a:effectRef idx="0"/>
                <a:fontRef idx="minor"/>
              </p:style>
            </p:sp>
            <p:sp>
              <p:nvSpPr>
                <p:cNvPr id="408" name="Google Shape;1448;p20"/>
                <p:cNvSpPr/>
                <p:nvPr/>
              </p:nvSpPr>
              <p:spPr>
                <a:xfrm rot="870000">
                  <a:off x="10652040" y="433440"/>
                  <a:ext cx="677520" cy="320400"/>
                </a:xfrm>
                <a:custGeom>
                  <a:avLst/>
                  <a:gdLst/>
                  <a:ahLst/>
                  <a:rect l="l" t="t" r="r" b="b"/>
                  <a:pathLst>
                    <a:path w="21336" h="10097">
                      <a:moveTo>
                        <a:pt x="1334" y="0"/>
                      </a:moveTo>
                      <a:lnTo>
                        <a:pt x="0" y="10097"/>
                      </a:lnTo>
                      <a:lnTo>
                        <a:pt x="21336" y="7620"/>
                      </a:lnTo>
                    </a:path>
                  </a:pathLst>
                </a:custGeom>
                <a:noFill/>
                <a:ln w="28575">
                  <a:solidFill>
                    <a:srgbClr val="000000"/>
                  </a:solidFill>
                  <a:round/>
                </a:ln>
              </p:spPr>
              <p:style>
                <a:lnRef idx="0"/>
                <a:fillRef idx="0"/>
                <a:effectRef idx="0"/>
                <a:fontRef idx="minor"/>
              </p:style>
            </p:sp>
            <p:sp>
              <p:nvSpPr>
                <p:cNvPr id="409" name="Google Shape;1449;p20"/>
                <p:cNvSpPr/>
                <p:nvPr/>
              </p:nvSpPr>
              <p:spPr>
                <a:xfrm rot="870000">
                  <a:off x="10536480" y="554400"/>
                  <a:ext cx="205560" cy="205560"/>
                </a:xfrm>
                <a:prstGeom prst="ellipse">
                  <a:avLst/>
                </a:prstGeom>
                <a:solidFill>
                  <a:schemeClr val="dk1"/>
                </a:solidFill>
                <a:ln w="0">
                  <a:noFill/>
                </a:ln>
              </p:spPr>
              <p:style>
                <a:lnRef idx="0"/>
                <a:fillRef idx="0"/>
                <a:effectRef idx="0"/>
                <a:fontRef idx="minor"/>
              </p:style>
            </p:sp>
            <p:sp>
              <p:nvSpPr>
                <p:cNvPr id="410" name="Google Shape;1450;p20"/>
                <p:cNvSpPr/>
                <p:nvPr/>
              </p:nvSpPr>
              <p:spPr>
                <a:xfrm rot="870000">
                  <a:off x="11229120" y="688320"/>
                  <a:ext cx="205560" cy="205560"/>
                </a:xfrm>
                <a:prstGeom prst="ellipse">
                  <a:avLst/>
                </a:prstGeom>
                <a:solidFill>
                  <a:schemeClr val="dk1"/>
                </a:solidFill>
                <a:ln w="0">
                  <a:noFill/>
                </a:ln>
              </p:spPr>
              <p:style>
                <a:lnRef idx="0"/>
                <a:fillRef idx="0"/>
                <a:effectRef idx="0"/>
                <a:fontRef idx="minor"/>
              </p:style>
            </p:sp>
            <p:sp>
              <p:nvSpPr>
                <p:cNvPr id="411" name="Google Shape;1451;p20"/>
                <p:cNvSpPr/>
                <p:nvPr/>
              </p:nvSpPr>
              <p:spPr>
                <a:xfrm rot="870000">
                  <a:off x="11859480" y="1339560"/>
                  <a:ext cx="205560" cy="205560"/>
                </a:xfrm>
                <a:prstGeom prst="ellipse">
                  <a:avLst/>
                </a:prstGeom>
                <a:solidFill>
                  <a:schemeClr val="dk1"/>
                </a:solidFill>
                <a:ln w="0">
                  <a:noFill/>
                </a:ln>
              </p:spPr>
              <p:style>
                <a:lnRef idx="0"/>
                <a:fillRef idx="0"/>
                <a:effectRef idx="0"/>
                <a:fontRef idx="minor"/>
              </p:style>
            </p:sp>
            <p:sp>
              <p:nvSpPr>
                <p:cNvPr id="412" name="Google Shape;1452;p20"/>
                <p:cNvSpPr/>
                <p:nvPr/>
              </p:nvSpPr>
              <p:spPr>
                <a:xfrm rot="870000">
                  <a:off x="11346120" y="1825920"/>
                  <a:ext cx="205560" cy="205560"/>
                </a:xfrm>
                <a:prstGeom prst="ellipse">
                  <a:avLst/>
                </a:prstGeom>
                <a:solidFill>
                  <a:schemeClr val="dk1"/>
                </a:solidFill>
                <a:ln w="0">
                  <a:noFill/>
                </a:ln>
              </p:spPr>
              <p:style>
                <a:lnRef idx="0"/>
                <a:fillRef idx="0"/>
                <a:effectRef idx="0"/>
                <a:fontRef idx="minor"/>
              </p:style>
            </p:sp>
            <p:sp>
              <p:nvSpPr>
                <p:cNvPr id="413" name="Google Shape;1453;p20"/>
                <p:cNvSpPr/>
                <p:nvPr/>
              </p:nvSpPr>
              <p:spPr>
                <a:xfrm rot="870000">
                  <a:off x="12698640" y="1695960"/>
                  <a:ext cx="205560" cy="205560"/>
                </a:xfrm>
                <a:prstGeom prst="ellipse">
                  <a:avLst/>
                </a:prstGeom>
                <a:solidFill>
                  <a:schemeClr val="dk1"/>
                </a:solidFill>
                <a:ln w="0">
                  <a:noFill/>
                </a:ln>
              </p:spPr>
              <p:style>
                <a:lnRef idx="0"/>
                <a:fillRef idx="0"/>
                <a:effectRef idx="0"/>
                <a:fontRef idx="minor"/>
              </p:style>
            </p:sp>
            <p:sp>
              <p:nvSpPr>
                <p:cNvPr id="414" name="Google Shape;1454;p20"/>
                <p:cNvSpPr/>
                <p:nvPr/>
              </p:nvSpPr>
              <p:spPr>
                <a:xfrm rot="870000">
                  <a:off x="12919320" y="2153880"/>
                  <a:ext cx="205560" cy="205560"/>
                </a:xfrm>
                <a:prstGeom prst="ellipse">
                  <a:avLst/>
                </a:prstGeom>
                <a:solidFill>
                  <a:schemeClr val="dk1"/>
                </a:solidFill>
                <a:ln w="0">
                  <a:noFill/>
                </a:ln>
              </p:spPr>
              <p:style>
                <a:lnRef idx="0"/>
                <a:fillRef idx="0"/>
                <a:effectRef idx="0"/>
                <a:fontRef idx="minor"/>
              </p:style>
            </p:sp>
            <p:sp>
              <p:nvSpPr>
                <p:cNvPr id="415" name="Google Shape;1455;p20"/>
                <p:cNvSpPr/>
                <p:nvPr/>
              </p:nvSpPr>
              <p:spPr>
                <a:xfrm rot="870000">
                  <a:off x="14083560" y="1711800"/>
                  <a:ext cx="274680" cy="274680"/>
                </a:xfrm>
                <a:prstGeom prst="ellipse">
                  <a:avLst/>
                </a:prstGeom>
                <a:solidFill>
                  <a:schemeClr val="dk1"/>
                </a:solidFill>
                <a:ln w="0">
                  <a:noFill/>
                </a:ln>
              </p:spPr>
              <p:style>
                <a:lnRef idx="0"/>
                <a:fillRef idx="0"/>
                <a:effectRef idx="0"/>
                <a:fontRef idx="minor"/>
              </p:style>
            </p:sp>
            <p:sp>
              <p:nvSpPr>
                <p:cNvPr id="416" name="Google Shape;1456;p20"/>
                <p:cNvSpPr/>
                <p:nvPr/>
              </p:nvSpPr>
              <p:spPr>
                <a:xfrm rot="870000">
                  <a:off x="14489640" y="1292400"/>
                  <a:ext cx="153000" cy="153000"/>
                </a:xfrm>
                <a:prstGeom prst="ellipse">
                  <a:avLst/>
                </a:prstGeom>
                <a:solidFill>
                  <a:schemeClr val="dk1"/>
                </a:solidFill>
                <a:ln w="0">
                  <a:noFill/>
                </a:ln>
              </p:spPr>
              <p:style>
                <a:lnRef idx="0"/>
                <a:fillRef idx="0"/>
                <a:effectRef idx="0"/>
                <a:fontRef idx="minor"/>
              </p:style>
            </p:sp>
            <p:sp>
              <p:nvSpPr>
                <p:cNvPr id="417" name="Google Shape;1457;p20"/>
                <p:cNvSpPr/>
                <p:nvPr/>
              </p:nvSpPr>
              <p:spPr>
                <a:xfrm rot="870000">
                  <a:off x="14626800" y="1037160"/>
                  <a:ext cx="153000" cy="153000"/>
                </a:xfrm>
                <a:prstGeom prst="ellipse">
                  <a:avLst/>
                </a:prstGeom>
                <a:solidFill>
                  <a:schemeClr val="dk1"/>
                </a:solidFill>
                <a:ln w="0">
                  <a:noFill/>
                </a:ln>
              </p:spPr>
              <p:style>
                <a:lnRef idx="0"/>
                <a:fillRef idx="0"/>
                <a:effectRef idx="0"/>
                <a:fontRef idx="minor"/>
              </p:style>
            </p:sp>
            <p:sp>
              <p:nvSpPr>
                <p:cNvPr id="418" name="Google Shape;1458;p20"/>
                <p:cNvSpPr/>
                <p:nvPr/>
              </p:nvSpPr>
              <p:spPr>
                <a:xfrm rot="870000">
                  <a:off x="11413440" y="1541880"/>
                  <a:ext cx="3192480" cy="1276920"/>
                </a:xfrm>
                <a:custGeom>
                  <a:avLst/>
                  <a:gdLst/>
                  <a:ahLst/>
                  <a:rect l="l" t="t" r="r" b="b"/>
                  <a:pathLst>
                    <a:path w="100506" h="40202">
                      <a:moveTo>
                        <a:pt x="12219" y="6307"/>
                      </a:moveTo>
                      <a:lnTo>
                        <a:pt x="0" y="25225"/>
                      </a:lnTo>
                      <a:lnTo>
                        <a:pt x="24043" y="40202"/>
                      </a:lnTo>
                      <a:lnTo>
                        <a:pt x="51238" y="22072"/>
                      </a:lnTo>
                      <a:lnTo>
                        <a:pt x="83952" y="0"/>
                      </a:lnTo>
                      <a:lnTo>
                        <a:pt x="100506" y="26013"/>
                      </a:lnTo>
                    </a:path>
                  </a:pathLst>
                </a:custGeom>
                <a:noFill/>
                <a:ln w="28575">
                  <a:solidFill>
                    <a:srgbClr val="000000"/>
                  </a:solidFill>
                  <a:round/>
                </a:ln>
              </p:spPr>
              <p:style>
                <a:lnRef idx="0"/>
                <a:fillRef idx="0"/>
                <a:effectRef idx="0"/>
                <a:fontRef idx="minor"/>
              </p:style>
            </p:sp>
            <p:sp>
              <p:nvSpPr>
                <p:cNvPr id="419" name="Google Shape;1459;p20"/>
                <p:cNvSpPr/>
                <p:nvPr/>
              </p:nvSpPr>
              <p:spPr>
                <a:xfrm rot="870000">
                  <a:off x="14433120" y="2736000"/>
                  <a:ext cx="153000" cy="153000"/>
                </a:xfrm>
                <a:prstGeom prst="ellipse">
                  <a:avLst/>
                </a:prstGeom>
                <a:solidFill>
                  <a:schemeClr val="dk1"/>
                </a:solidFill>
                <a:ln w="0">
                  <a:noFill/>
                </a:ln>
              </p:spPr>
              <p:style>
                <a:lnRef idx="0"/>
                <a:fillRef idx="0"/>
                <a:effectRef idx="0"/>
                <a:fontRef idx="minor"/>
              </p:style>
            </p:sp>
            <p:sp>
              <p:nvSpPr>
                <p:cNvPr id="420" name="Google Shape;1460;p20"/>
                <p:cNvSpPr/>
                <p:nvPr/>
              </p:nvSpPr>
              <p:spPr>
                <a:xfrm rot="870000">
                  <a:off x="10667520" y="280080"/>
                  <a:ext cx="153000" cy="153000"/>
                </a:xfrm>
                <a:prstGeom prst="ellipse">
                  <a:avLst/>
                </a:prstGeom>
                <a:solidFill>
                  <a:schemeClr val="dk1"/>
                </a:solidFill>
                <a:ln w="0">
                  <a:noFill/>
                </a:ln>
              </p:spPr>
              <p:style>
                <a:lnRef idx="0"/>
                <a:fillRef idx="0"/>
                <a:effectRef idx="0"/>
                <a:fontRef idx="minor"/>
              </p:style>
            </p:sp>
          </p:grpSp>
        </p:grpSp>
      </p:grpSp>
      <p:grpSp>
        <p:nvGrpSpPr>
          <p:cNvPr id="421" name="Google Shape;1461;p20"/>
          <p:cNvGrpSpPr/>
          <p:nvPr/>
        </p:nvGrpSpPr>
        <p:grpSpPr>
          <a:xfrm>
            <a:off x="235440" y="4344120"/>
            <a:ext cx="3060000" cy="3794400"/>
            <a:chOff x="235440" y="4344120"/>
            <a:chExt cx="3060000" cy="3794400"/>
          </a:xfrm>
        </p:grpSpPr>
        <p:grpSp>
          <p:nvGrpSpPr>
            <p:cNvPr id="422" name="Google Shape;1462;p20"/>
            <p:cNvGrpSpPr/>
            <p:nvPr/>
          </p:nvGrpSpPr>
          <p:grpSpPr>
            <a:xfrm>
              <a:off x="235440" y="4344120"/>
              <a:ext cx="3060000" cy="3794400"/>
              <a:chOff x="235440" y="4344120"/>
              <a:chExt cx="3060000" cy="3794400"/>
            </a:xfrm>
          </p:grpSpPr>
          <p:sp>
            <p:nvSpPr>
              <p:cNvPr id="423" name="Google Shape;1463;p20"/>
              <p:cNvSpPr/>
              <p:nvPr/>
            </p:nvSpPr>
            <p:spPr>
              <a:xfrm flipH="1">
                <a:off x="335520" y="4396680"/>
                <a:ext cx="2867400" cy="3646800"/>
              </a:xfrm>
              <a:custGeom>
                <a:avLst/>
                <a:gdLst/>
                <a:ah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424" name="Google Shape;1464;p20"/>
              <p:cNvSpPr/>
              <p:nvPr/>
            </p:nvSpPr>
            <p:spPr>
              <a:xfrm flipH="1">
                <a:off x="2613600" y="6313320"/>
                <a:ext cx="12600" cy="255960"/>
              </a:xfrm>
              <a:custGeom>
                <a:avLst/>
                <a:gdLst/>
                <a:ahLst/>
                <a:rect l="l" t="t" r="r" b="b"/>
                <a:pathLst>
                  <a:path w="394" h="7685">
                    <a:moveTo>
                      <a:pt x="394" y="0"/>
                    </a:moveTo>
                    <a:lnTo>
                      <a:pt x="0" y="7685"/>
                    </a:lnTo>
                  </a:path>
                </a:pathLst>
              </a:custGeom>
              <a:noFill/>
              <a:ln w="28575">
                <a:solidFill>
                  <a:srgbClr val="000000"/>
                </a:solidFill>
                <a:round/>
              </a:ln>
              <a:effectLst>
                <a:outerShdw algn="bl" blurRad="57240" dir="5400000" dist="47520" rotWithShape="0">
                  <a:srgbClr val="000000">
                    <a:alpha val="64000"/>
                  </a:srgbClr>
                </a:outerShdw>
              </a:effectLst>
            </p:spPr>
            <p:style>
              <a:lnRef idx="0"/>
              <a:fillRef idx="0"/>
              <a:effectRef idx="0"/>
              <a:fontRef idx="minor"/>
            </p:style>
          </p:sp>
          <p:sp>
            <p:nvSpPr>
              <p:cNvPr id="425" name="Google Shape;1465;p20"/>
              <p:cNvSpPr/>
              <p:nvPr/>
            </p:nvSpPr>
            <p:spPr>
              <a:xfrm flipH="1">
                <a:off x="235080" y="580788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26" name="Google Shape;1466;p20"/>
              <p:cNvSpPr/>
              <p:nvPr/>
            </p:nvSpPr>
            <p:spPr>
              <a:xfrm flipH="1">
                <a:off x="2100600" y="667476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27" name="Google Shape;1467;p20"/>
              <p:cNvSpPr/>
              <p:nvPr/>
            </p:nvSpPr>
            <p:spPr>
              <a:xfrm flipH="1">
                <a:off x="3079440" y="675360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28" name="Google Shape;1468;p20"/>
              <p:cNvSpPr/>
              <p:nvPr/>
            </p:nvSpPr>
            <p:spPr>
              <a:xfrm flipH="1">
                <a:off x="660600" y="717264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29" name="Google Shape;1469;p20"/>
              <p:cNvSpPr/>
              <p:nvPr/>
            </p:nvSpPr>
            <p:spPr>
              <a:xfrm flipH="1">
                <a:off x="372240" y="67622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0" name="Google Shape;1470;p20"/>
              <p:cNvSpPr/>
              <p:nvPr/>
            </p:nvSpPr>
            <p:spPr>
              <a:xfrm flipH="1">
                <a:off x="474120" y="48830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1" name="Google Shape;1471;p20"/>
              <p:cNvSpPr/>
              <p:nvPr/>
            </p:nvSpPr>
            <p:spPr>
              <a:xfrm flipH="1">
                <a:off x="421560" y="434412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2" name="Google Shape;1472;p20"/>
              <p:cNvSpPr/>
              <p:nvPr/>
            </p:nvSpPr>
            <p:spPr>
              <a:xfrm flipH="1">
                <a:off x="1715760" y="69062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3" name="Google Shape;1473;p20"/>
              <p:cNvSpPr/>
              <p:nvPr/>
            </p:nvSpPr>
            <p:spPr>
              <a:xfrm flipH="1">
                <a:off x="2540520" y="61934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4" name="Google Shape;1474;p20"/>
              <p:cNvSpPr/>
              <p:nvPr/>
            </p:nvSpPr>
            <p:spPr>
              <a:xfrm flipH="1">
                <a:off x="2543400" y="649224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5" name="Google Shape;1475;p20"/>
              <p:cNvSpPr/>
              <p:nvPr/>
            </p:nvSpPr>
            <p:spPr>
              <a:xfrm flipH="1">
                <a:off x="2041560" y="7922880"/>
                <a:ext cx="215640" cy="21564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sp>
            <p:nvSpPr>
              <p:cNvPr id="436" name="Google Shape;1476;p20"/>
              <p:cNvSpPr/>
              <p:nvPr/>
            </p:nvSpPr>
            <p:spPr>
              <a:xfrm flipH="1">
                <a:off x="1124640" y="7083360"/>
                <a:ext cx="160560" cy="160560"/>
              </a:xfrm>
              <a:prstGeom prst="ellipse">
                <a:avLst/>
              </a:prstGeom>
              <a:solidFill>
                <a:schemeClr val="dk1"/>
              </a:solidFill>
              <a:ln w="0">
                <a:noFill/>
              </a:ln>
              <a:effectLst>
                <a:outerShdw algn="bl" blurRad="57240" dir="5400000" dist="47520" rotWithShape="0">
                  <a:srgbClr val="000000">
                    <a:alpha val="64000"/>
                  </a:srgbClr>
                </a:outerShdw>
              </a:effectLst>
            </p:spPr>
            <p:style>
              <a:lnRef idx="0"/>
              <a:fillRef idx="0"/>
              <a:effectRef idx="0"/>
              <a:fontRef idx="minor"/>
            </p:style>
          </p:sp>
        </p:grpSp>
        <p:grpSp>
          <p:nvGrpSpPr>
            <p:cNvPr id="437" name="Google Shape;1477;p20"/>
            <p:cNvGrpSpPr/>
            <p:nvPr/>
          </p:nvGrpSpPr>
          <p:grpSpPr>
            <a:xfrm>
              <a:off x="235440" y="4344120"/>
              <a:ext cx="3060000" cy="3794400"/>
              <a:chOff x="235440" y="4344120"/>
              <a:chExt cx="3060000" cy="3794400"/>
            </a:xfrm>
          </p:grpSpPr>
          <p:sp>
            <p:nvSpPr>
              <p:cNvPr id="438" name="Google Shape;1478;p20"/>
              <p:cNvSpPr/>
              <p:nvPr/>
            </p:nvSpPr>
            <p:spPr>
              <a:xfrm flipH="1">
                <a:off x="335520" y="4396680"/>
                <a:ext cx="2867400" cy="3646800"/>
              </a:xfrm>
              <a:custGeom>
                <a:avLst/>
                <a:gdLst/>
                <a:ah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p:spPr>
            <p:style>
              <a:lnRef idx="0"/>
              <a:fillRef idx="0"/>
              <a:effectRef idx="0"/>
              <a:fontRef idx="minor"/>
            </p:style>
          </p:sp>
          <p:sp>
            <p:nvSpPr>
              <p:cNvPr id="439" name="Google Shape;1479;p20"/>
              <p:cNvSpPr/>
              <p:nvPr/>
            </p:nvSpPr>
            <p:spPr>
              <a:xfrm flipH="1">
                <a:off x="2613600" y="6313320"/>
                <a:ext cx="12600" cy="255960"/>
              </a:xfrm>
              <a:custGeom>
                <a:avLst/>
                <a:gdLst/>
                <a:ahLst/>
                <a:rect l="l" t="t" r="r" b="b"/>
                <a:pathLst>
                  <a:path w="394" h="7685">
                    <a:moveTo>
                      <a:pt x="394" y="0"/>
                    </a:moveTo>
                    <a:lnTo>
                      <a:pt x="0" y="7685"/>
                    </a:lnTo>
                  </a:path>
                </a:pathLst>
              </a:custGeom>
              <a:noFill/>
              <a:ln w="28575">
                <a:solidFill>
                  <a:srgbClr val="000000"/>
                </a:solidFill>
                <a:round/>
              </a:ln>
            </p:spPr>
            <p:style>
              <a:lnRef idx="0"/>
              <a:fillRef idx="0"/>
              <a:effectRef idx="0"/>
              <a:fontRef idx="minor"/>
            </p:style>
          </p:sp>
          <p:sp>
            <p:nvSpPr>
              <p:cNvPr id="440" name="Google Shape;1480;p20"/>
              <p:cNvSpPr/>
              <p:nvPr/>
            </p:nvSpPr>
            <p:spPr>
              <a:xfrm flipH="1">
                <a:off x="235080" y="5807880"/>
                <a:ext cx="215640" cy="215640"/>
              </a:xfrm>
              <a:prstGeom prst="ellipse">
                <a:avLst/>
              </a:prstGeom>
              <a:solidFill>
                <a:schemeClr val="dk1"/>
              </a:solidFill>
              <a:ln w="0">
                <a:noFill/>
              </a:ln>
            </p:spPr>
            <p:style>
              <a:lnRef idx="0"/>
              <a:fillRef idx="0"/>
              <a:effectRef idx="0"/>
              <a:fontRef idx="minor"/>
            </p:style>
          </p:sp>
          <p:sp>
            <p:nvSpPr>
              <p:cNvPr id="441" name="Google Shape;1481;p20"/>
              <p:cNvSpPr/>
              <p:nvPr/>
            </p:nvSpPr>
            <p:spPr>
              <a:xfrm flipH="1">
                <a:off x="2100600" y="6674760"/>
                <a:ext cx="215640" cy="215640"/>
              </a:xfrm>
              <a:prstGeom prst="ellipse">
                <a:avLst/>
              </a:prstGeom>
              <a:solidFill>
                <a:schemeClr val="dk1"/>
              </a:solidFill>
              <a:ln w="0">
                <a:noFill/>
              </a:ln>
            </p:spPr>
            <p:style>
              <a:lnRef idx="0"/>
              <a:fillRef idx="0"/>
              <a:effectRef idx="0"/>
              <a:fontRef idx="minor"/>
            </p:style>
          </p:sp>
          <p:sp>
            <p:nvSpPr>
              <p:cNvPr id="442" name="Google Shape;1482;p20"/>
              <p:cNvSpPr/>
              <p:nvPr/>
            </p:nvSpPr>
            <p:spPr>
              <a:xfrm flipH="1">
                <a:off x="3079440" y="6753600"/>
                <a:ext cx="215640" cy="215640"/>
              </a:xfrm>
              <a:prstGeom prst="ellipse">
                <a:avLst/>
              </a:prstGeom>
              <a:solidFill>
                <a:schemeClr val="dk1"/>
              </a:solidFill>
              <a:ln w="0">
                <a:noFill/>
              </a:ln>
            </p:spPr>
            <p:style>
              <a:lnRef idx="0"/>
              <a:fillRef idx="0"/>
              <a:effectRef idx="0"/>
              <a:fontRef idx="minor"/>
            </p:style>
          </p:sp>
          <p:sp>
            <p:nvSpPr>
              <p:cNvPr id="443" name="Google Shape;1483;p20"/>
              <p:cNvSpPr/>
              <p:nvPr/>
            </p:nvSpPr>
            <p:spPr>
              <a:xfrm flipH="1">
                <a:off x="660600" y="7172640"/>
                <a:ext cx="215640" cy="215640"/>
              </a:xfrm>
              <a:prstGeom prst="ellipse">
                <a:avLst/>
              </a:prstGeom>
              <a:solidFill>
                <a:schemeClr val="dk1"/>
              </a:solidFill>
              <a:ln w="0">
                <a:noFill/>
              </a:ln>
            </p:spPr>
            <p:style>
              <a:lnRef idx="0"/>
              <a:fillRef idx="0"/>
              <a:effectRef idx="0"/>
              <a:fontRef idx="minor"/>
            </p:style>
          </p:sp>
          <p:sp>
            <p:nvSpPr>
              <p:cNvPr id="444" name="Google Shape;1484;p20"/>
              <p:cNvSpPr/>
              <p:nvPr/>
            </p:nvSpPr>
            <p:spPr>
              <a:xfrm flipH="1">
                <a:off x="372240" y="6762240"/>
                <a:ext cx="160560" cy="160560"/>
              </a:xfrm>
              <a:prstGeom prst="ellipse">
                <a:avLst/>
              </a:prstGeom>
              <a:solidFill>
                <a:schemeClr val="dk1"/>
              </a:solidFill>
              <a:ln w="0">
                <a:noFill/>
              </a:ln>
            </p:spPr>
            <p:style>
              <a:lnRef idx="0"/>
              <a:fillRef idx="0"/>
              <a:effectRef idx="0"/>
              <a:fontRef idx="minor"/>
            </p:style>
          </p:sp>
          <p:sp>
            <p:nvSpPr>
              <p:cNvPr id="445" name="Google Shape;1485;p20"/>
              <p:cNvSpPr/>
              <p:nvPr/>
            </p:nvSpPr>
            <p:spPr>
              <a:xfrm flipH="1">
                <a:off x="474120" y="4883040"/>
                <a:ext cx="160560" cy="160560"/>
              </a:xfrm>
              <a:prstGeom prst="ellipse">
                <a:avLst/>
              </a:prstGeom>
              <a:solidFill>
                <a:schemeClr val="dk1"/>
              </a:solidFill>
              <a:ln w="0">
                <a:noFill/>
              </a:ln>
            </p:spPr>
            <p:style>
              <a:lnRef idx="0"/>
              <a:fillRef idx="0"/>
              <a:effectRef idx="0"/>
              <a:fontRef idx="minor"/>
            </p:style>
          </p:sp>
          <p:sp>
            <p:nvSpPr>
              <p:cNvPr id="446" name="Google Shape;1486;p20"/>
              <p:cNvSpPr/>
              <p:nvPr/>
            </p:nvSpPr>
            <p:spPr>
              <a:xfrm flipH="1">
                <a:off x="421560" y="4344120"/>
                <a:ext cx="160560" cy="160560"/>
              </a:xfrm>
              <a:prstGeom prst="ellipse">
                <a:avLst/>
              </a:prstGeom>
              <a:solidFill>
                <a:schemeClr val="dk1"/>
              </a:solidFill>
              <a:ln w="0">
                <a:noFill/>
              </a:ln>
            </p:spPr>
            <p:style>
              <a:lnRef idx="0"/>
              <a:fillRef idx="0"/>
              <a:effectRef idx="0"/>
              <a:fontRef idx="minor"/>
            </p:style>
          </p:sp>
          <p:sp>
            <p:nvSpPr>
              <p:cNvPr id="447" name="Google Shape;1487;p20"/>
              <p:cNvSpPr/>
              <p:nvPr/>
            </p:nvSpPr>
            <p:spPr>
              <a:xfrm flipH="1">
                <a:off x="1715760" y="6906240"/>
                <a:ext cx="160560" cy="160560"/>
              </a:xfrm>
              <a:prstGeom prst="ellipse">
                <a:avLst/>
              </a:prstGeom>
              <a:solidFill>
                <a:schemeClr val="dk1"/>
              </a:solidFill>
              <a:ln w="0">
                <a:noFill/>
              </a:ln>
            </p:spPr>
            <p:style>
              <a:lnRef idx="0"/>
              <a:fillRef idx="0"/>
              <a:effectRef idx="0"/>
              <a:fontRef idx="minor"/>
            </p:style>
          </p:sp>
          <p:sp>
            <p:nvSpPr>
              <p:cNvPr id="448" name="Google Shape;1488;p20"/>
              <p:cNvSpPr/>
              <p:nvPr/>
            </p:nvSpPr>
            <p:spPr>
              <a:xfrm flipH="1">
                <a:off x="2540520" y="6193440"/>
                <a:ext cx="160560" cy="160560"/>
              </a:xfrm>
              <a:prstGeom prst="ellipse">
                <a:avLst/>
              </a:prstGeom>
              <a:solidFill>
                <a:schemeClr val="dk1"/>
              </a:solidFill>
              <a:ln w="0">
                <a:noFill/>
              </a:ln>
            </p:spPr>
            <p:style>
              <a:lnRef idx="0"/>
              <a:fillRef idx="0"/>
              <a:effectRef idx="0"/>
              <a:fontRef idx="minor"/>
            </p:style>
          </p:sp>
          <p:sp>
            <p:nvSpPr>
              <p:cNvPr id="449" name="Google Shape;1489;p20"/>
              <p:cNvSpPr/>
              <p:nvPr/>
            </p:nvSpPr>
            <p:spPr>
              <a:xfrm flipH="1">
                <a:off x="2543400" y="6492240"/>
                <a:ext cx="160560" cy="160560"/>
              </a:xfrm>
              <a:prstGeom prst="ellipse">
                <a:avLst/>
              </a:prstGeom>
              <a:solidFill>
                <a:schemeClr val="dk1"/>
              </a:solidFill>
              <a:ln w="0">
                <a:noFill/>
              </a:ln>
            </p:spPr>
            <p:style>
              <a:lnRef idx="0"/>
              <a:fillRef idx="0"/>
              <a:effectRef idx="0"/>
              <a:fontRef idx="minor"/>
            </p:style>
          </p:sp>
          <p:sp>
            <p:nvSpPr>
              <p:cNvPr id="450" name="Google Shape;1490;p20"/>
              <p:cNvSpPr/>
              <p:nvPr/>
            </p:nvSpPr>
            <p:spPr>
              <a:xfrm flipH="1">
                <a:off x="2041560" y="7922880"/>
                <a:ext cx="215640" cy="215640"/>
              </a:xfrm>
              <a:prstGeom prst="ellipse">
                <a:avLst/>
              </a:prstGeom>
              <a:solidFill>
                <a:schemeClr val="dk1"/>
              </a:solidFill>
              <a:ln w="0">
                <a:noFill/>
              </a:ln>
            </p:spPr>
            <p:style>
              <a:lnRef idx="0"/>
              <a:fillRef idx="0"/>
              <a:effectRef idx="0"/>
              <a:fontRef idx="minor"/>
            </p:style>
          </p:sp>
          <p:sp>
            <p:nvSpPr>
              <p:cNvPr id="451" name="Google Shape;1491;p20"/>
              <p:cNvSpPr/>
              <p:nvPr/>
            </p:nvSpPr>
            <p:spPr>
              <a:xfrm flipH="1">
                <a:off x="1124640" y="7083360"/>
                <a:ext cx="160560" cy="160560"/>
              </a:xfrm>
              <a:prstGeom prst="ellipse">
                <a:avLst/>
              </a:prstGeom>
              <a:solidFill>
                <a:schemeClr val="dk1"/>
              </a:solidFill>
              <a:ln w="0">
                <a:noFill/>
              </a:ln>
            </p:spPr>
            <p:style>
              <a:lnRef idx="0"/>
              <a:fillRef idx="0"/>
              <a:effectRef idx="0"/>
              <a:fontRef idx="minor"/>
            </p:style>
          </p:sp>
        </p:grpSp>
      </p:grpSp>
      <p:grpSp>
        <p:nvGrpSpPr>
          <p:cNvPr id="452" name="Google Shape;1492;p20"/>
          <p:cNvGrpSpPr/>
          <p:nvPr/>
        </p:nvGrpSpPr>
        <p:grpSpPr>
          <a:xfrm>
            <a:off x="5616360" y="6233400"/>
            <a:ext cx="215640" cy="215640"/>
            <a:chOff x="5616360" y="6233400"/>
            <a:chExt cx="215640" cy="215640"/>
          </a:xfrm>
        </p:grpSpPr>
        <p:sp>
          <p:nvSpPr>
            <p:cNvPr id="453" name="Google Shape;1493;p20"/>
            <p:cNvSpPr/>
            <p:nvPr/>
          </p:nvSpPr>
          <p:spPr>
            <a:xfrm>
              <a:off x="5616360" y="6233400"/>
              <a:ext cx="215640" cy="215640"/>
            </a:xfrm>
            <a:prstGeom prst="ellipse">
              <a:avLst/>
            </a:prstGeom>
            <a:solidFill>
              <a:schemeClr val="dk1"/>
            </a:solidFill>
            <a:ln w="0">
              <a:noFill/>
            </a:ln>
            <a:effectLst>
              <a:outerShdw algn="bl" blurRad="57240" dir="5400000" dist="19080" rotWithShape="0">
                <a:srgbClr val="000000">
                  <a:alpha val="50000"/>
                </a:srgbClr>
              </a:outerShdw>
            </a:effectLst>
          </p:spPr>
          <p:style>
            <a:lnRef idx="0"/>
            <a:fillRef idx="0"/>
            <a:effectRef idx="0"/>
            <a:fontRef idx="minor"/>
          </p:style>
        </p:sp>
        <p:sp>
          <p:nvSpPr>
            <p:cNvPr id="454" name="Google Shape;1494;p20"/>
            <p:cNvSpPr/>
            <p:nvPr/>
          </p:nvSpPr>
          <p:spPr>
            <a:xfrm>
              <a:off x="5616360" y="6233400"/>
              <a:ext cx="215640" cy="215640"/>
            </a:xfrm>
            <a:prstGeom prst="ellipse">
              <a:avLst/>
            </a:prstGeom>
            <a:solidFill>
              <a:schemeClr val="dk1"/>
            </a:solidFill>
            <a:ln w="0">
              <a:noFill/>
            </a:ln>
          </p:spPr>
          <p:style>
            <a:lnRef idx="0"/>
            <a:fillRef idx="0"/>
            <a:effectRef idx="0"/>
            <a:fontRef idx="minor"/>
          </p:style>
        </p:sp>
      </p:grpSp>
      <p:sp>
        <p:nvSpPr>
          <p:cNvPr id="45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ffffff"/>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ffffff"/>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2" name="PlaceHolder 1"/>
          <p:cNvSpPr>
            <a:spLocks noGrp="1"/>
          </p:cNvSpPr>
          <p:nvPr>
            <p:ph type="dt" idx="10"/>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493" name="PlaceHolder 2"/>
          <p:cNvSpPr>
            <a:spLocks noGrp="1"/>
          </p:cNvSpPr>
          <p:nvPr>
            <p:ph type="ftr" idx="11"/>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94" name="PlaceHolder 3"/>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7FC21116-DD23-4103-BBFB-48318CF12076}" type="slidenum">
              <a:rPr b="0" lang="en-US" sz="1200" spc="-1" strike="noStrike">
                <a:solidFill>
                  <a:srgbClr val="8b8b8b"/>
                </a:solidFill>
                <a:latin typeface="Calibri"/>
              </a:rPr>
              <a:t>&lt;number&gt;</a:t>
            </a:fld>
            <a:endParaRPr b="0" lang="en-US" sz="1200" spc="-1" strike="noStrike">
              <a:latin typeface="Times New Roman"/>
            </a:endParaRPr>
          </a:p>
        </p:txBody>
      </p:sp>
      <p:sp>
        <p:nvSpPr>
          <p:cNvPr id="49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9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5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5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gif"/><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www.mentalfloss.com/article/70395/13-straight-facts-about-leaning-tower-pisa&quot; \t &quot;_self" TargetMode="External"/><Relationship Id="rId2" Type="http://schemas.openxmlformats.org/officeDocument/2006/relationships/image" Target="../media/image19.jpe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1.emf"/><Relationship Id="rId3" Type="http://schemas.openxmlformats.org/officeDocument/2006/relationships/package" Target="../embeddings/oleObject2.docx"/><Relationship Id="rId4" Type="http://schemas.openxmlformats.org/officeDocument/2006/relationships/image" Target="../media/image1.emf"/><Relationship Id="rId5" Type="http://schemas.openxmlformats.org/officeDocument/2006/relationships/package" Target="../embeddings/oleObject3.docx"/><Relationship Id="rId6" Type="http://schemas.openxmlformats.org/officeDocument/2006/relationships/image" Target="../media/image1.emf"/><Relationship Id="rId7"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en.wikipedia.org/wiki/Girolamo_Borro&quot; \t &quot;Girolamo Borro" TargetMode="External"/><Relationship Id="rId2" Type="http://schemas.openxmlformats.org/officeDocument/2006/relationships/hyperlink" Target="https://en.wikipedia.org/wiki/Chandelier&quot; \t &quot;Chandelier" TargetMode="External"/><Relationship Id="rId3" Type="http://schemas.openxmlformats.org/officeDocument/2006/relationships/hyperlink" Target="https://en.wikipedia.org/wiki/Pendulum&quot; \t &quot;Pendulum" TargetMode="External"/><Relationship Id="rId4" Type="http://schemas.openxmlformats.org/officeDocument/2006/relationships/hyperlink" Target="https://en.wikipedia.org/wiki/Christiaan_Huygens&quot; \t &quot;Christiaan Huygens" TargetMode="External"/><Relationship Id="rId5" Type="http://schemas.openxmlformats.org/officeDocument/2006/relationships/hyperlink" Target="https://en.wikipedia.org/wiki/Tautochrone_curve&quot; \t &quot;Tautochrone curve" TargetMode="External"/><Relationship Id="rId6" Type="http://schemas.openxmlformats.org/officeDocument/2006/relationships/hyperlink" Target="https://en.wikipedia.org/wiki/Natural_philosophy&quot; \t &quot;Natural philosophy" TargetMode="External"/><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IN" sz="6000" spc="-1" strike="noStrike">
                <a:solidFill>
                  <a:srgbClr val="000000"/>
                </a:solidFill>
                <a:latin typeface="Calibri Light"/>
              </a:rPr>
              <a:t>An Orbit Around the Life of Galileo Galilei</a:t>
            </a:r>
            <a:endParaRPr b="0" lang="en-US" sz="6000" spc="-1" strike="noStrike">
              <a:solidFill>
                <a:srgbClr val="000000"/>
              </a:solidFill>
              <a:latin typeface="Calibri"/>
            </a:endParaRPr>
          </a:p>
        </p:txBody>
      </p:sp>
      <p:sp>
        <p:nvSpPr>
          <p:cNvPr id="534"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lnSpc>
                <a:spcPct val="90000"/>
              </a:lnSpc>
              <a:spcBef>
                <a:spcPts val="1001"/>
              </a:spcBef>
              <a:buNone/>
              <a:tabLst>
                <a:tab algn="l" pos="0"/>
              </a:tabLst>
            </a:pPr>
            <a:r>
              <a:rPr b="0" lang="en-IN" sz="2400" spc="-1" strike="noStrike">
                <a:solidFill>
                  <a:srgbClr val="000000"/>
                </a:solidFill>
                <a:latin typeface="Calibri"/>
              </a:rPr>
              <a:t>LADC Presentation by </a:t>
            </a:r>
            <a:endParaRPr b="0" lang="en-US" sz="2400" spc="-1" strike="noStrike">
              <a:latin typeface="Arial"/>
            </a:endParaRPr>
          </a:p>
          <a:p>
            <a:pPr algn="ctr">
              <a:lnSpc>
                <a:spcPct val="90000"/>
              </a:lnSpc>
              <a:spcBef>
                <a:spcPts val="1001"/>
              </a:spcBef>
              <a:buNone/>
              <a:tabLst>
                <a:tab algn="l" pos="0"/>
              </a:tabLst>
            </a:pPr>
            <a:r>
              <a:rPr b="0" lang="en-IN" sz="2400" spc="-1" strike="noStrike">
                <a:solidFill>
                  <a:srgbClr val="000000"/>
                </a:solidFill>
                <a:latin typeface="Calibri"/>
              </a:rPr>
              <a:t>Krishnaraj, Devanshu, Parth, Pranaav, Tirth and Pranav</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Picture 11" descr=""/>
          <p:cNvPicPr/>
          <p:nvPr/>
        </p:nvPicPr>
        <p:blipFill>
          <a:blip r:embed="rId1"/>
          <a:stretch/>
        </p:blipFill>
        <p:spPr>
          <a:xfrm>
            <a:off x="1905120" y="0"/>
            <a:ext cx="10286640" cy="6857640"/>
          </a:xfrm>
          <a:prstGeom prst="rect">
            <a:avLst/>
          </a:prstGeom>
          <a:ln w="0">
            <a:noFill/>
          </a:ln>
          <a:effectLst>
            <a:glow rad="127080">
              <a:srgbClr val="ffffff"/>
            </a:glow>
          </a:effectLst>
        </p:spPr>
      </p:pic>
      <p:sp>
        <p:nvSpPr>
          <p:cNvPr id="556" name="Rectangle 12"/>
          <p:cNvSpPr/>
          <p:nvPr/>
        </p:nvSpPr>
        <p:spPr>
          <a:xfrm>
            <a:off x="-297720" y="-158760"/>
            <a:ext cx="2527560" cy="7671960"/>
          </a:xfrm>
          <a:prstGeom prst="rect">
            <a:avLst/>
          </a:prstGeom>
          <a:blipFill rotWithShape="0">
            <a:blip r:embed="rId2"/>
            <a:srcRect/>
            <a:stretch/>
          </a:blipFill>
          <a:ln>
            <a:solidFill>
              <a:srgbClr val="325490"/>
            </a:solidFill>
          </a:ln>
          <a:effectLst>
            <a:glow rad="101520">
              <a:srgbClr val="ffffff">
                <a:alpha val="65000"/>
              </a:srgbClr>
            </a:glow>
            <a:softEdge rad="139680"/>
          </a:effectLst>
        </p:spPr>
        <p:style>
          <a:lnRef idx="2">
            <a:schemeClr val="accent1">
              <a:shade val="50000"/>
            </a:schemeClr>
          </a:lnRef>
          <a:fillRef idx="1">
            <a:schemeClr val="accent1"/>
          </a:fillRef>
          <a:effectRef idx="0">
            <a:schemeClr val="accent1"/>
          </a:effectRef>
          <a:fontRef idx="minor"/>
        </p:style>
      </p:sp>
      <p:sp>
        <p:nvSpPr>
          <p:cNvPr id="557" name="PlaceHolder 1"/>
          <p:cNvSpPr>
            <a:spLocks noGrp="1"/>
          </p:cNvSpPr>
          <p:nvPr>
            <p:ph type="title"/>
          </p:nvPr>
        </p:nvSpPr>
        <p:spPr>
          <a:xfrm>
            <a:off x="360" y="2408040"/>
            <a:ext cx="2229840" cy="20415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Phases Of Venus</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1477080" y="3676680"/>
            <a:ext cx="3420720" cy="1068120"/>
          </a:xfrm>
          <a:prstGeom prst="rect">
            <a:avLst/>
          </a:prstGeom>
          <a:noFill/>
          <a:ln w="0">
            <a:noFill/>
          </a:ln>
          <a:effectLst>
            <a:outerShdw dist="37731" dir="9015307" blurRad="28440" rotWithShape="0">
              <a:srgbClr val="000000">
                <a:alpha val="56000"/>
              </a:srgbClr>
            </a:outerShdw>
          </a:effectLst>
        </p:spPr>
        <p:txBody>
          <a:bodyPr tIns="91440" bIns="91440" anchor="b">
            <a:noAutofit/>
          </a:bodyPr>
          <a:p>
            <a:pPr>
              <a:lnSpc>
                <a:spcPct val="90000"/>
              </a:lnSpc>
              <a:buNone/>
            </a:pPr>
            <a:r>
              <a:rPr b="0" lang="en-IN" sz="4270" spc="-1" strike="noStrike">
                <a:solidFill>
                  <a:srgbClr val="000000"/>
                </a:solidFill>
                <a:latin typeface="Calibri Light"/>
              </a:rPr>
              <a:t>Discovery of Jupiter and its moon’s.</a:t>
            </a:r>
            <a:endParaRPr b="0" lang="en-US" sz="4270" spc="-1" strike="noStrike">
              <a:solidFill>
                <a:srgbClr val="000000"/>
              </a:solidFill>
              <a:latin typeface="Calibri"/>
            </a:endParaRPr>
          </a:p>
        </p:txBody>
      </p:sp>
      <p:pic>
        <p:nvPicPr>
          <p:cNvPr id="559" name="Picture 10" descr=""/>
          <p:cNvPicPr/>
          <p:nvPr/>
        </p:nvPicPr>
        <p:blipFill>
          <a:blip r:embed="rId1"/>
          <a:stretch/>
        </p:blipFill>
        <p:spPr>
          <a:xfrm>
            <a:off x="5690880" y="0"/>
            <a:ext cx="6857640" cy="6857640"/>
          </a:xfrm>
          <a:prstGeom prst="rect">
            <a:avLst/>
          </a:prstGeom>
          <a:ln w="0">
            <a:noFill/>
          </a:ln>
          <a:effectLst>
            <a:glow rad="1854360">
              <a:srgbClr val="ffffff"/>
            </a:glow>
            <a:outerShdw algn="ctr" blurRad="50760" dir="5400000" dist="50760" rotWithShape="0" sx="1000" sy="1000">
              <a:srgbClr val="000000">
                <a:alpha val="43000"/>
              </a:srgbClr>
            </a:outerShdw>
            <a:softEdge rad="254160"/>
          </a:effectLst>
        </p:spPr>
      </p:pic>
      <p:sp>
        <p:nvSpPr>
          <p:cNvPr id="560" name="Straight Connector 12"/>
          <p:cNvSpPr/>
          <p:nvPr/>
        </p:nvSpPr>
        <p:spPr>
          <a:xfrm>
            <a:off x="4897800" y="1614960"/>
            <a:ext cx="360" cy="3350160"/>
          </a:xfrm>
          <a:prstGeom prst="line">
            <a:avLst/>
          </a:prstGeom>
          <a:ln>
            <a:solidFill>
              <a:srgbClr val="a5a5a5"/>
            </a:solidFill>
          </a:ln>
        </p:spPr>
        <p:style>
          <a:lnRef idx="2">
            <a:schemeClr val="accent3"/>
          </a:lnRef>
          <a:fillRef idx="0">
            <a:schemeClr val="accent3"/>
          </a:fillRef>
          <a:effectRef idx="1">
            <a:schemeClr val="accent3"/>
          </a:effectRef>
          <a:fontRef idx="minor"/>
        </p:style>
      </p:sp>
      <p:pic>
        <p:nvPicPr>
          <p:cNvPr id="561" name="Picture 8" descr="Galileo Galilei Discovers the Moons of Jupiter and the Phases of Venus -  Owlcation"/>
          <p:cNvPicPr/>
          <p:nvPr/>
        </p:nvPicPr>
        <p:blipFill>
          <a:blip r:embed="rId2"/>
          <a:stretch/>
        </p:blipFill>
        <p:spPr>
          <a:xfrm>
            <a:off x="5562000" y="-366840"/>
            <a:ext cx="6857640" cy="6857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pic>
        <p:nvPicPr>
          <p:cNvPr id="563" name="Picture 2" descr=""/>
          <p:cNvPicPr/>
          <p:nvPr/>
        </p:nvPicPr>
        <p:blipFill>
          <a:blip r:embed="rId1"/>
          <a:stretch/>
        </p:blipFill>
        <p:spPr>
          <a:xfrm>
            <a:off x="3367440" y="-138600"/>
            <a:ext cx="9300240" cy="7313760"/>
          </a:xfrm>
          <a:prstGeom prst="rect">
            <a:avLst/>
          </a:prstGeom>
          <a:ln w="0">
            <a:noFill/>
          </a:ln>
          <a:effectLst>
            <a:glow rad="431640">
              <a:srgbClr val="ffffff">
                <a:alpha val="8000"/>
              </a:srgbClr>
            </a:glow>
            <a:softEdge rad="177840"/>
          </a:effectLst>
        </p:spPr>
      </p:pic>
      <p:pic>
        <p:nvPicPr>
          <p:cNvPr id="564" name="Picture 2" descr="Galileo Galilei - Wikipedia"/>
          <p:cNvPicPr/>
          <p:nvPr/>
        </p:nvPicPr>
        <p:blipFill>
          <a:blip r:embed="rId2"/>
          <a:stretch/>
        </p:blipFill>
        <p:spPr>
          <a:xfrm>
            <a:off x="-227880" y="37800"/>
            <a:ext cx="5269680" cy="7137360"/>
          </a:xfrm>
          <a:prstGeom prst="rect">
            <a:avLst/>
          </a:prstGeom>
          <a:ln w="0">
            <a:noFill/>
          </a:ln>
          <a:effectLst>
            <a:glow rad="800280">
              <a:srgbClr val="ffffff">
                <a:alpha val="90000"/>
              </a:srgbClr>
            </a:glow>
            <a:softEdge rad="266760"/>
          </a:effectLst>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5" name="Picture 1" descr=""/>
          <p:cNvPicPr/>
          <p:nvPr/>
        </p:nvPicPr>
        <p:blipFill>
          <a:blip r:embed="rId1"/>
          <a:stretch/>
        </p:blipFill>
        <p:spPr>
          <a:xfrm>
            <a:off x="0" y="0"/>
            <a:ext cx="5411520" cy="6914880"/>
          </a:xfrm>
          <a:prstGeom prst="rect">
            <a:avLst/>
          </a:prstGeom>
          <a:ln w="0">
            <a:noFill/>
          </a:ln>
          <a:effectLst>
            <a:glow rad="812880">
              <a:srgbClr val="fafafa">
                <a:alpha val="40000"/>
              </a:srgbClr>
            </a:glow>
          </a:effectLst>
        </p:spPr>
      </p:pic>
      <p:pic>
        <p:nvPicPr>
          <p:cNvPr id="566" name="Picture 3" descr=""/>
          <p:cNvPicPr/>
          <p:nvPr/>
        </p:nvPicPr>
        <p:blipFill>
          <a:blip r:embed="rId2"/>
          <a:srcRect l="9006" t="0" r="28774" b="0"/>
          <a:stretch/>
        </p:blipFill>
        <p:spPr>
          <a:xfrm>
            <a:off x="5412240" y="0"/>
            <a:ext cx="6779520" cy="6857640"/>
          </a:xfrm>
          <a:prstGeom prst="rect">
            <a:avLst/>
          </a:prstGeom>
          <a:ln w="0">
            <a:noFill/>
          </a:ln>
          <a:effectLst>
            <a:glow rad="609480">
              <a:srgbClr val="4472c4">
                <a:alpha val="93000"/>
              </a:srgbClr>
            </a:glow>
          </a:effectLst>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Mathematical Discoveries</a:t>
            </a:r>
            <a:endParaRPr b="0" lang="en-US" sz="4400" spc="-1" strike="noStrike">
              <a:solidFill>
                <a:srgbClr val="000000"/>
              </a:solidFill>
              <a:latin typeface="Calibri"/>
            </a:endParaRPr>
          </a:p>
        </p:txBody>
      </p:sp>
      <p:sp>
        <p:nvSpPr>
          <p:cNvPr id="568" name="PlaceHolder 2"/>
          <p:cNvSpPr>
            <a:spLocks noGrp="1"/>
          </p:cNvSpPr>
          <p:nvPr>
            <p:ph/>
          </p:nvPr>
        </p:nvSpPr>
        <p:spPr>
          <a:xfrm>
            <a:off x="838080" y="1825560"/>
            <a:ext cx="10515240" cy="4350960"/>
          </a:xfrm>
          <a:prstGeom prst="rect">
            <a:avLst/>
          </a:prstGeom>
          <a:noFill/>
          <a:ln w="0">
            <a:noFill/>
          </a:ln>
        </p:spPr>
        <p:txBody>
          <a:bodyPr anchor="t">
            <a:normAutofit fontScale="82000"/>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Discovering that Pendulums are isochronous, and the experiments and proofs that followed that discovery</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Mapping Venus’s Phases and providing proof to the Heliocentric Copernican Model. Maybe some calculations from there. </a:t>
            </a:r>
            <a:endParaRPr b="0" lang="en-US" sz="2800" spc="-1" strike="noStrike">
              <a:solidFill>
                <a:srgbClr val="000000"/>
              </a:solidFill>
              <a:latin typeface="Calibri"/>
            </a:endParaRPr>
          </a:p>
          <a:p>
            <a:pPr marL="228600" indent="-228600">
              <a:lnSpc>
                <a:spcPct val="90000"/>
              </a:lnSpc>
              <a:spcBef>
                <a:spcPts val="1001"/>
              </a:spcBef>
              <a:buClr>
                <a:srgbClr val="222222"/>
              </a:buClr>
              <a:buFont typeface="Arial"/>
              <a:buChar char="•"/>
            </a:pPr>
            <a:r>
              <a:rPr b="0" i="1" lang="en-US" sz="2800" spc="-1" strike="noStrike">
                <a:solidFill>
                  <a:srgbClr val="222222"/>
                </a:solidFill>
                <a:latin typeface="Maven Pro"/>
              </a:rPr>
              <a:t>mathematics is the language of science and the only means to achieve lasting truth in physics</a:t>
            </a:r>
            <a:r>
              <a:rPr b="0" lang="en-US" sz="2800" spc="-1" strike="noStrike">
                <a:solidFill>
                  <a:srgbClr val="222222"/>
                </a:solidFill>
                <a:latin typeface="Maven Pro"/>
              </a:rPr>
              <a:t>. Is something he said, and is considered the father of modern science. (so prolly talk about that)</a:t>
            </a:r>
            <a:endParaRPr b="0" lang="en-US" sz="2800" spc="-1" strike="noStrike">
              <a:solidFill>
                <a:srgbClr val="000000"/>
              </a:solidFill>
              <a:latin typeface="Calibri"/>
            </a:endParaRPr>
          </a:p>
          <a:p>
            <a:pPr marL="228600" indent="-228600">
              <a:lnSpc>
                <a:spcPct val="90000"/>
              </a:lnSpc>
              <a:spcBef>
                <a:spcPts val="1001"/>
              </a:spcBef>
              <a:buClr>
                <a:srgbClr val="222222"/>
              </a:buClr>
              <a:buFont typeface="Arial"/>
              <a:buChar char="•"/>
            </a:pPr>
            <a:r>
              <a:rPr b="0" lang="en-US" sz="2800" spc="-1" strike="noStrike">
                <a:solidFill>
                  <a:srgbClr val="222222"/>
                </a:solidFill>
                <a:latin typeface="Maven Pro"/>
              </a:rPr>
              <a:t>He stated the basic Principle of Relativity. Maybe some basic equations from his book can be shown, or maybe the statement, and then the equations from Einstein’s General Theory of Relativity can be shown. </a:t>
            </a:r>
            <a:endParaRPr b="0" lang="en-US" sz="2800" spc="-1" strike="noStrike">
              <a:solidFill>
                <a:srgbClr val="000000"/>
              </a:solidFill>
              <a:latin typeface="Calibri"/>
            </a:endParaRPr>
          </a:p>
          <a:p>
            <a:pPr marL="228600" indent="-228600">
              <a:lnSpc>
                <a:spcPct val="90000"/>
              </a:lnSpc>
              <a:spcBef>
                <a:spcPts val="1001"/>
              </a:spcBef>
              <a:buClr>
                <a:srgbClr val="222222"/>
              </a:buClr>
              <a:buFont typeface="Arial"/>
              <a:buChar char="•"/>
            </a:pPr>
            <a:r>
              <a:rPr b="0" lang="en-US" sz="2800" spc="-1" strike="noStrike">
                <a:solidFill>
                  <a:srgbClr val="222222"/>
                </a:solidFill>
                <a:latin typeface="Maven Pro"/>
              </a:rPr>
              <a:t>Brachistochrone Problem, Infinite Sets, Galileo’s Paradox, Proving the Path of a projectile is parabolic (this will have some equations as well)</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7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alileos clock which works on principle of pendulum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The formula for the period T of a pendulum is </a:t>
            </a:r>
            <a:r>
              <a:rPr b="1" lang="en-IN" sz="2800" spc="-1" strike="noStrike">
                <a:solidFill>
                  <a:srgbClr val="000000"/>
                </a:solidFill>
                <a:latin typeface="Calibri"/>
              </a:rPr>
              <a:t>T = 2π Square root of√</a:t>
            </a:r>
            <a:r>
              <a:rPr b="1" lang="en-IN" sz="2800" spc="-1" strike="noStrike" baseline="30000">
                <a:solidFill>
                  <a:srgbClr val="000000"/>
                </a:solidFill>
                <a:latin typeface="Calibri"/>
              </a:rPr>
              <a:t>L</a:t>
            </a:r>
            <a:r>
              <a:rPr b="1" lang="en-IN" sz="2800" spc="-1" strike="noStrike">
                <a:solidFill>
                  <a:srgbClr val="000000"/>
                </a:solidFill>
                <a:latin typeface="Calibri"/>
              </a:rPr>
              <a:t>/</a:t>
            </a:r>
            <a:r>
              <a:rPr b="1" lang="en-IN" sz="2800" spc="-1" strike="noStrike" baseline="-25000">
                <a:solidFill>
                  <a:srgbClr val="000000"/>
                </a:solidFill>
                <a:latin typeface="Calibri"/>
              </a:rPr>
              <a:t>g</a:t>
            </a:r>
            <a:r>
              <a:rPr b="0" lang="en-IN" sz="2800" spc="-1" strike="noStrike">
                <a:solidFill>
                  <a:srgbClr val="000000"/>
                </a:solidFill>
                <a:latin typeface="Calibri"/>
              </a:rPr>
              <a:t>, where L is the length of the pendulum and g is the acceleration due to gravity.</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571" name="Picture 4" descr="Galileo and the pendulum clock"/>
          <p:cNvPicPr/>
          <p:nvPr/>
        </p:nvPicPr>
        <p:blipFill>
          <a:blip r:embed="rId1"/>
          <a:stretch/>
        </p:blipFill>
        <p:spPr>
          <a:xfrm>
            <a:off x="4572000" y="1798560"/>
            <a:ext cx="3108600" cy="4145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7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galileo mapping of venus phases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Galileo Galilei's observations that Venus appeared in phases -- similar to those of Earth's Moon -- in our sky was </a:t>
            </a:r>
            <a:r>
              <a:rPr b="1" lang="en-IN" sz="2800" spc="-1" strike="noStrike">
                <a:solidFill>
                  <a:srgbClr val="000000"/>
                </a:solidFill>
                <a:latin typeface="Calibri"/>
              </a:rPr>
              <a:t>evidence that Venus orbited the sun and contributed to the downfall</a:t>
            </a:r>
            <a:r>
              <a:rPr b="0" lang="en-IN" sz="2800" spc="-1" strike="noStrike">
                <a:solidFill>
                  <a:srgbClr val="000000"/>
                </a:solidFill>
                <a:latin typeface="Calibri"/>
              </a:rPr>
              <a:t> of the centuries-old belief that the sun and planets revolved around Earth.</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574" name="Picture 3" descr=""/>
          <p:cNvPicPr/>
          <p:nvPr/>
        </p:nvPicPr>
        <p:blipFill>
          <a:blip r:embed="rId1"/>
          <a:stretch/>
        </p:blipFill>
        <p:spPr>
          <a:xfrm>
            <a:off x="5120640" y="2255400"/>
            <a:ext cx="1950480" cy="2346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7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Galileo's principle of relativity states "</a:t>
            </a:r>
            <a:r>
              <a:rPr b="1" lang="en-IN" sz="2800" spc="-1" strike="noStrike">
                <a:solidFill>
                  <a:srgbClr val="000000"/>
                </a:solidFill>
                <a:latin typeface="Calibri"/>
              </a:rPr>
              <a:t>It is impossible by mechanical means to say whether we are moving or staying at rest</a:t>
            </a:r>
            <a:r>
              <a:rPr b="0" lang="en-IN" sz="2800" spc="-1" strike="noStrike">
                <a:solidFill>
                  <a:srgbClr val="000000"/>
                </a:solidFill>
                <a:latin typeface="Calibri"/>
              </a:rPr>
              <a:t>". If two trains are moving at the same speed in the same direction, then a passenger in either train will not be able to notice that either train is moving</a:t>
            </a:r>
            <a:endParaRPr b="0" lang="en-US" sz="2800" spc="-1" strike="noStrike">
              <a:solidFill>
                <a:srgbClr val="000000"/>
              </a:solidFill>
              <a:latin typeface="Calibri"/>
            </a:endParaRPr>
          </a:p>
        </p:txBody>
      </p:sp>
      <p:pic>
        <p:nvPicPr>
          <p:cNvPr id="577" name="Picture 3" descr="Ancient text"/>
          <p:cNvPicPr/>
          <p:nvPr/>
        </p:nvPicPr>
        <p:blipFill>
          <a:blip r:embed="rId1"/>
          <a:stretch/>
        </p:blipFill>
        <p:spPr>
          <a:xfrm>
            <a:off x="3387240" y="-442080"/>
            <a:ext cx="5417640" cy="77414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pic>
        <p:nvPicPr>
          <p:cNvPr id="579" name="Content Placeholder 3" descr="Relativity &amp;amp; Thermodynamics Our Understanding of Space and Time - ppt video  online download"/>
          <p:cNvPicPr/>
          <p:nvPr/>
        </p:nvPicPr>
        <p:blipFill>
          <a:blip r:embed="rId1"/>
          <a:stretch/>
        </p:blipFill>
        <p:spPr>
          <a:xfrm>
            <a:off x="3195000" y="1825560"/>
            <a:ext cx="5801400" cy="43509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81"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pic>
        <p:nvPicPr>
          <p:cNvPr id="582" name="Picture 3" descr="Historical Activities for Calculus - Module 3: Optimization – Galileo and  the Brachistochrone Problem | Mathematical Association of America"/>
          <p:cNvPicPr/>
          <p:nvPr/>
        </p:nvPicPr>
        <p:blipFill>
          <a:blip r:embed="rId1"/>
          <a:stretch/>
        </p:blipFill>
        <p:spPr>
          <a:xfrm>
            <a:off x="3809880" y="1977480"/>
            <a:ext cx="4571640" cy="2903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Contents</a:t>
            </a:r>
            <a:endParaRPr b="0" lang="en-US" sz="4400" spc="-1" strike="noStrike">
              <a:solidFill>
                <a:srgbClr val="000000"/>
              </a:solidFill>
              <a:latin typeface="Calibri"/>
            </a:endParaRPr>
          </a:p>
        </p:txBody>
      </p:sp>
      <p:sp>
        <p:nvSpPr>
          <p:cNvPr id="53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Early Life (1 min)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His Education and Interests (2 mins)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Making of the Telescope(3 Mins)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Astronomical Discoveries(3 Mins)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Mathematical Contributions(4 Mins)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Interesting Facts and Conclusion (3 Mins)</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8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Brachistochrone Problem: Which path from A to B is traversed in the shortest time? (Click image to animate.) This is the Brachistochrone (“Shortest Time”) Problem. ... Galileo studied motion under gravity, showing that </a:t>
            </a:r>
            <a:r>
              <a:rPr b="1" lang="en-IN" sz="2800" spc="-1" strike="noStrike">
                <a:solidFill>
                  <a:srgbClr val="000000"/>
                </a:solidFill>
                <a:latin typeface="Calibri"/>
              </a:rPr>
              <a:t>a body falling in space traverses a distance proportional to the square of the time of descent</a:t>
            </a:r>
            <a:r>
              <a:rPr b="0" lang="en-IN" sz="2800" spc="-1" strike="noStrike">
                <a:solidFill>
                  <a:srgbClr val="000000"/>
                </a:solidFill>
                <a:latin typeface="Calibri"/>
              </a:rPr>
              <a: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Interesting Facts</a:t>
            </a:r>
            <a:endParaRPr b="0" lang="en-US" sz="4400" spc="-1" strike="noStrike">
              <a:solidFill>
                <a:srgbClr val="000000"/>
              </a:solidFill>
              <a:latin typeface="Calibri"/>
            </a:endParaRPr>
          </a:p>
        </p:txBody>
      </p:sp>
      <p:sp>
        <p:nvSpPr>
          <p:cNvPr id="586" name="PlaceHolder 2"/>
          <p:cNvSpPr>
            <a:spLocks noGrp="1"/>
          </p:cNvSpPr>
          <p:nvPr>
            <p:ph/>
          </p:nvPr>
        </p:nvSpPr>
        <p:spPr>
          <a:xfrm>
            <a:off x="838080" y="1825560"/>
            <a:ext cx="10515240" cy="4350960"/>
          </a:xfrm>
          <a:prstGeom prst="rect">
            <a:avLst/>
          </a:prstGeom>
          <a:noFill/>
          <a:ln w="0">
            <a:noFill/>
          </a:ln>
        </p:spPr>
        <p:txBody>
          <a:bodyPr anchor="t">
            <a:noAutofit/>
          </a:bodyPr>
          <a:p>
            <a:pPr marL="914400" indent="-228600">
              <a:lnSpc>
                <a:spcPct val="100000"/>
              </a:lnSpc>
              <a:spcBef>
                <a:spcPts val="2701"/>
              </a:spcBef>
              <a:spcAft>
                <a:spcPts val="901"/>
              </a:spcAft>
              <a:buNone/>
            </a:pPr>
            <a:r>
              <a:rPr b="1" lang="en-US" sz="1800" spc="12" strike="noStrike" cap="all">
                <a:solidFill>
                  <a:srgbClr val="000000"/>
                </a:solidFill>
                <a:latin typeface="Times New Roman"/>
                <a:ea typeface="Times New Roman"/>
              </a:rPr>
              <a:t>GALILEO GALILEI PROBABLY NEVER DROPPED ANYTHING OFF THE LEANING TOWER OF PISA</a:t>
            </a:r>
            <a:r>
              <a:rPr b="0" lang="en-US" sz="1800" spc="12" strike="noStrike" cap="all">
                <a:solidFill>
                  <a:srgbClr val="000000"/>
                </a:solidFill>
                <a:latin typeface="Times New Roman"/>
                <a:ea typeface="Times New Roman"/>
              </a:rPr>
              <a:t>.</a:t>
            </a:r>
            <a:endParaRPr b="0" lang="en-US" sz="1800" spc="12" strike="noStrike" cap="all">
              <a:solidFill>
                <a:srgbClr val="000000"/>
              </a:solidFill>
              <a:latin typeface="Times New Roman"/>
              <a:ea typeface="Times New Roman"/>
            </a:endParaRPr>
          </a:p>
          <a:p>
            <a:pPr marL="806400">
              <a:lnSpc>
                <a:spcPct val="100000"/>
              </a:lnSpc>
              <a:spcBef>
                <a:spcPts val="2701"/>
              </a:spcBef>
              <a:spcAft>
                <a:spcPts val="901"/>
              </a:spcAft>
              <a:buNone/>
            </a:pPr>
            <a:r>
              <a:rPr b="0" lang="en-US" sz="1800" spc="38" strike="noStrike">
                <a:solidFill>
                  <a:srgbClr val="000000"/>
                </a:solidFill>
                <a:latin typeface="Times New Roman"/>
              </a:rPr>
              <a:t>With its convenient “tilt,” the </a:t>
            </a:r>
            <a:r>
              <a:rPr b="0" lang="en-US" sz="2400" spc="-1" strike="noStrike">
                <a:latin typeface="Times New Roman"/>
                <a:hlinkClick r:id="rId1"/>
              </a:rPr>
              <a:t>famous tower in Pisa</a:t>
            </a:r>
            <a:r>
              <a:rPr b="0" lang="en-US" sz="1800" spc="38" strike="noStrike">
                <a:solidFill>
                  <a:srgbClr val="000000"/>
                </a:solidFill>
                <a:latin typeface="Times New Roman"/>
              </a:rPr>
              <a:t>, where Galileo spent the early part of his career, would have been the perfect place to test his theories of motion, and of falling bodies in particular. </a:t>
            </a:r>
            <a:endParaRPr b="0" lang="en-US" sz="1800" spc="-1" strike="noStrike">
              <a:latin typeface="Times New Roman"/>
            </a:endParaRPr>
          </a:p>
        </p:txBody>
      </p:sp>
      <p:pic>
        <p:nvPicPr>
          <p:cNvPr id="587" name="" descr=""/>
          <p:cNvPicPr/>
          <p:nvPr/>
        </p:nvPicPr>
        <p:blipFill>
          <a:blip r:embed="rId2"/>
          <a:stretch/>
        </p:blipFill>
        <p:spPr>
          <a:xfrm>
            <a:off x="3483360" y="1553040"/>
            <a:ext cx="5238360" cy="52383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graphicFrame>
        <p:nvGraphicFramePr>
          <p:cNvPr id="589" name=""/>
          <p:cNvGraphicFramePr/>
          <p:nvPr/>
        </p:nvGraphicFramePr>
        <p:xfrm>
          <a:off x="3042720" y="3632400"/>
          <a:ext cx="6119640" cy="1079640"/>
        </p:xfrm>
        <a:graphic>
          <a:graphicData uri="http://schemas.openxmlformats.org/presentationml/2006/ole">
            <p:oleObj progId="Word.Document.12" r:id="rId1" spid="">
              <p:embed/>
              <p:pic>
                <p:nvPicPr>
                  <p:cNvPr id="590" name="" descr=""/>
                  <p:cNvPicPr/>
                  <p:nvPr/>
                </p:nvPicPr>
                <p:blipFill>
                  <a:blip r:embed="rId2"/>
                  <a:stretch/>
                </p:blipFill>
                <p:spPr>
                  <a:xfrm>
                    <a:off x="3042720" y="3632400"/>
                    <a:ext cx="6119640" cy="1079640"/>
                  </a:xfrm>
                  <a:prstGeom prst="rect">
                    <a:avLst/>
                  </a:prstGeom>
                  <a:ln w="0">
                    <a:noFill/>
                  </a:ln>
                </p:spPr>
              </p:pic>
            </p:oleObj>
          </a:graphicData>
        </a:graphic>
      </p:graphicFrame>
      <p:graphicFrame>
        <p:nvGraphicFramePr>
          <p:cNvPr id="591" name=""/>
          <p:cNvGraphicFramePr/>
          <p:nvPr/>
        </p:nvGraphicFramePr>
        <p:xfrm>
          <a:off x="3042720" y="2604240"/>
          <a:ext cx="6119640" cy="1079640"/>
        </p:xfrm>
        <a:graphic>
          <a:graphicData uri="http://schemas.openxmlformats.org/presentationml/2006/ole">
            <p:oleObj progId="Word.Document.12" r:id="rId3" spid="">
              <p:embed/>
              <p:pic>
                <p:nvPicPr>
                  <p:cNvPr id="592" name="" descr=""/>
                  <p:cNvPicPr/>
                  <p:nvPr/>
                </p:nvPicPr>
                <p:blipFill>
                  <a:blip r:embed="rId4"/>
                  <a:stretch/>
                </p:blipFill>
                <p:spPr>
                  <a:xfrm>
                    <a:off x="3042720" y="2604240"/>
                    <a:ext cx="6119640" cy="1079640"/>
                  </a:xfrm>
                  <a:prstGeom prst="rect">
                    <a:avLst/>
                  </a:prstGeom>
                  <a:ln w="0">
                    <a:noFill/>
                  </a:ln>
                </p:spPr>
              </p:pic>
            </p:oleObj>
          </a:graphicData>
        </a:graphic>
      </p:graphicFrame>
      <p:graphicFrame>
        <p:nvGraphicFramePr>
          <p:cNvPr id="593" name=""/>
          <p:cNvGraphicFramePr/>
          <p:nvPr/>
        </p:nvGraphicFramePr>
        <p:xfrm>
          <a:off x="3042720" y="2604240"/>
          <a:ext cx="6119640" cy="1079640"/>
        </p:xfrm>
        <a:graphic>
          <a:graphicData uri="http://schemas.openxmlformats.org/presentationml/2006/ole">
            <p:oleObj progId="Word.Document.12" r:id="rId5" spid="">
              <p:embed/>
              <p:pic>
                <p:nvPicPr>
                  <p:cNvPr id="594" name="" descr=""/>
                  <p:cNvPicPr/>
                  <p:nvPr/>
                </p:nvPicPr>
                <p:blipFill>
                  <a:blip r:embed="rId6"/>
                  <a:stretch/>
                </p:blipFill>
                <p:spPr>
                  <a:xfrm>
                    <a:off x="3042720" y="2604240"/>
                    <a:ext cx="6119640" cy="107964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Our Team</a:t>
            </a:r>
            <a:endParaRPr b="0" lang="en-US" sz="4400" spc="-1" strike="noStrike">
              <a:solidFill>
                <a:srgbClr val="000000"/>
              </a:solidFill>
              <a:latin typeface="Calibri"/>
            </a:endParaRPr>
          </a:p>
        </p:txBody>
      </p:sp>
      <p:sp>
        <p:nvSpPr>
          <p:cNvPr id="60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Pranav – Early Life and Introduction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Devanshu – Education and Interests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Krishnaraj – Presentation and Inventions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Parth – Astronomical Discoveries and Math</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Tirth – Mathematical Contributions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Pranaav – Interesting Facts and Conclusion</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Early Life</a:t>
            </a:r>
            <a:endParaRPr b="0" lang="en-US" sz="4400" spc="-1" strike="noStrike">
              <a:solidFill>
                <a:srgbClr val="000000"/>
              </a:solidFill>
              <a:latin typeface="Calibri"/>
            </a:endParaRPr>
          </a:p>
        </p:txBody>
      </p:sp>
      <p:sp>
        <p:nvSpPr>
          <p:cNvPr id="538" name="PlaceHolder 2"/>
          <p:cNvSpPr>
            <a:spLocks noGrp="1"/>
          </p:cNvSpPr>
          <p:nvPr>
            <p:ph/>
          </p:nvPr>
        </p:nvSpPr>
        <p:spPr>
          <a:xfrm>
            <a:off x="838080" y="1825560"/>
            <a:ext cx="10515240" cy="4350960"/>
          </a:xfrm>
          <a:prstGeom prst="rect">
            <a:avLst/>
          </a:prstGeom>
          <a:noFill/>
          <a:ln w="0">
            <a:noFill/>
          </a:ln>
        </p:spPr>
        <p:txBody>
          <a:bodyPr anchor="t">
            <a:normAutofit fontScale="59000"/>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Introduction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Birth Place, era</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Family Background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Who he was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Why he was famous in 1 line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[13:56, 2/3/2022] 71. Pranav Walvekar: intro Galileo was a natural philosopher, astronomer, and mathematician who made fundamental contributions to the sciences of motion, astronomy, and strength of materials and to the development of the scientific method. He also made revolutionary telescopic discoveries, including the four largest moons of Jupiter.[13:56, 2/3/2022] 71. Pranav Walvekar: birth place - PISA, ITALY[13:57, 2/3/2022] 71. Pranav Walvekar: Family Background - . His father, Vincenzo Galilei, was a musician. Galileo's mother was Giulia degli Ammannati. Galileo was the first of six (though some people believe seven) children.[13:57, 2/3/2022] 71. Pranav Walvekar: who he was - Galileo was a natural philosopher, astronomer, and mathematician who made fundamental contributions to the sciences of motion, astronomy, and strength of materials and to the development of the scientific method.[13:58, 2/3/2022] 71. Pranav Walvekar: why was he famous - Galileo was a natural philosopher, astronomer, and mathematician who made fundamental contributions to the sciences of motion, astronomy, and strength of materials and to the development of the scientific method. he became famous In 1583 when he made his first important discovery, describing the rules that govern the motion of pendulums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Thanks</a:t>
            </a:r>
            <a:endParaRPr b="0" lang="en-US" sz="4400" spc="-1" strike="noStrike">
              <a:solidFill>
                <a:srgbClr val="000000"/>
              </a:solidFill>
              <a:latin typeface="Calibri"/>
            </a:endParaRPr>
          </a:p>
        </p:txBody>
      </p:sp>
      <p:sp>
        <p:nvSpPr>
          <p:cNvPr id="604"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Education and Developing Interests</a:t>
            </a:r>
            <a:endParaRPr b="0" lang="en-US" sz="4400" spc="-1" strike="noStrike">
              <a:solidFill>
                <a:srgbClr val="000000"/>
              </a:solidFill>
              <a:latin typeface="Calibri"/>
            </a:endParaRPr>
          </a:p>
        </p:txBody>
      </p:sp>
      <p:sp>
        <p:nvSpPr>
          <p:cNvPr id="54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Where he studied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How he studied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Why the interest in science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Mentors if any</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University Life upto 20s</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417"/>
              </a:spcBef>
              <a:buNone/>
            </a:pPr>
            <a:r>
              <a:rPr b="0" lang="en-US" sz="2800" spc="-1" strike="noStrike">
                <a:solidFill>
                  <a:srgbClr val="000000"/>
                </a:solidFill>
                <a:latin typeface="Calibri"/>
              </a:rPr>
              <a:t>Galileo Galilei was educated at the Camaldolese Monastery at Vallombrosa. In 1581 he was sent by his father to enrol for a medical degree at the University of Pisa. Galileo never seems to have taken medical studies seriously, attending courses on his real interests which were in mathematics and natural philosophy. He left Pisa in 1585 without completing his medical degree and began teaching mathematics in Florence and later at Siena. During the summer of 1586 he taught at Vallombrosa, and in this year he wrote his first scientific book The little balance (La Balancitta) which described Archimedes' method of finding the specific gravities of substances using a balance.</a:t>
            </a:r>
            <a:endParaRPr b="0" lang="en-US" sz="2800" spc="-1" strike="noStrike">
              <a:solidFill>
                <a:srgbClr val="000000"/>
              </a:solidFill>
              <a:latin typeface="Calibri"/>
              <a:ea typeface="Times New Roman"/>
            </a:endParaRPr>
          </a:p>
          <a:p>
            <a:pPr>
              <a:lnSpc>
                <a:spcPct val="90000"/>
              </a:lnSpc>
              <a:spcBef>
                <a:spcPts val="1417"/>
              </a:spcBef>
              <a:buNone/>
            </a:pPr>
            <a:endParaRPr b="0" lang="en-US" sz="2800" spc="-1" strike="noStrike">
              <a:solidFill>
                <a:srgbClr val="000000"/>
              </a:solidFill>
              <a:latin typeface="Calibri"/>
              <a:ea typeface="Times New Roman"/>
            </a:endParaRPr>
          </a:p>
          <a:p>
            <a:pPr>
              <a:lnSpc>
                <a:spcPct val="90000"/>
              </a:lnSpc>
              <a:spcBef>
                <a:spcPts val="1417"/>
              </a:spcBef>
              <a:buNone/>
            </a:pPr>
            <a:endParaRPr b="0" lang="en-US" sz="2800" spc="-1" strike="noStrike">
              <a:solidFill>
                <a:srgbClr val="000000"/>
              </a:solidFill>
              <a:latin typeface="Calibri"/>
              <a:ea typeface="Times New Roman"/>
            </a:endParaRPr>
          </a:p>
          <a:p>
            <a:pPr>
              <a:lnSpc>
                <a:spcPct val="90000"/>
              </a:lnSpc>
              <a:spcBef>
                <a:spcPts val="1417"/>
              </a:spcBef>
              <a:buNone/>
            </a:pPr>
            <a:r>
              <a:rPr b="0" lang="en-US" sz="1400" spc="-1" strike="noStrike">
                <a:solidFill>
                  <a:srgbClr val="000000"/>
                </a:solidFill>
                <a:latin typeface="Calibri"/>
                <a:ea typeface="Times New Roman"/>
              </a:rPr>
              <a:t>He was influenced by the lectures of </a:t>
            </a:r>
            <a:r>
              <a:rPr b="0" lang="en-US" sz="2800" spc="-1" strike="noStrike">
                <a:solidFill>
                  <a:srgbClr val="000000"/>
                </a:solidFill>
                <a:latin typeface="Calibri"/>
                <a:hlinkClick r:id="rId1"/>
              </a:rPr>
              <a:t>Girolamo Borro</a:t>
            </a:r>
            <a:r>
              <a:rPr b="0" lang="en-US" sz="1400" spc="-1" strike="noStrike">
                <a:solidFill>
                  <a:srgbClr val="000000"/>
                </a:solidFill>
                <a:latin typeface="Calibri"/>
                <a:ea typeface="Times New Roman"/>
              </a:rPr>
              <a:t> and Francesco Buonamici of Florence. In 1581, when he was studying medicine, he noticed a swinging </a:t>
            </a:r>
            <a:r>
              <a:rPr b="0" lang="en-US" sz="2800" spc="-1" strike="noStrike">
                <a:solidFill>
                  <a:srgbClr val="000000"/>
                </a:solidFill>
                <a:latin typeface="Calibri"/>
                <a:hlinkClick r:id="rId2"/>
              </a:rPr>
              <a:t>chandelier</a:t>
            </a:r>
            <a:r>
              <a:rPr b="0" lang="en-US" sz="1400" spc="-1" strike="noStrike">
                <a:solidFill>
                  <a:srgbClr val="000000"/>
                </a:solidFill>
                <a:latin typeface="Calibri"/>
                <a:ea typeface="Times New Roman"/>
              </a:rPr>
              <a:t>, which air currents shifted about to swing in larger and smaller arcs. To him, it seemed, by comparison with his heartbeat, that the chandelier took the same amount of time to swing back and forth, no matter how far it was swinging. When he returned home, he set up two </a:t>
            </a:r>
            <a:r>
              <a:rPr b="0" lang="en-US" sz="2800" spc="-1" strike="noStrike">
                <a:solidFill>
                  <a:srgbClr val="000000"/>
                </a:solidFill>
                <a:latin typeface="Calibri"/>
                <a:hlinkClick r:id="rId3"/>
              </a:rPr>
              <a:t>pendulums</a:t>
            </a:r>
            <a:r>
              <a:rPr b="0" lang="en-US" sz="1400" spc="-1" strike="noStrike">
                <a:solidFill>
                  <a:srgbClr val="000000"/>
                </a:solidFill>
                <a:latin typeface="Calibri"/>
                <a:ea typeface="Times New Roman"/>
              </a:rPr>
              <a:t> of equal length and swung one with a large sweep and the other with a small sweep and found that they kept time together. It was not until the work of </a:t>
            </a:r>
            <a:r>
              <a:rPr b="0" lang="en-US" sz="2800" spc="-1" strike="noStrike">
                <a:solidFill>
                  <a:srgbClr val="000000"/>
                </a:solidFill>
                <a:latin typeface="Calibri"/>
                <a:hlinkClick r:id="rId4"/>
              </a:rPr>
              <a:t>Christiaan Huygens</a:t>
            </a:r>
            <a:r>
              <a:rPr b="0" lang="en-US" sz="1400" spc="-1" strike="noStrike">
                <a:solidFill>
                  <a:srgbClr val="000000"/>
                </a:solidFill>
                <a:latin typeface="Calibri"/>
                <a:ea typeface="Times New Roman"/>
              </a:rPr>
              <a:t>, almost one hundred years later, that the </a:t>
            </a:r>
            <a:r>
              <a:rPr b="0" lang="en-US" sz="2800" spc="-1" strike="noStrike">
                <a:solidFill>
                  <a:srgbClr val="000000"/>
                </a:solidFill>
                <a:latin typeface="Calibri"/>
                <a:hlinkClick r:id="rId5"/>
              </a:rPr>
              <a:t>tautochrone</a:t>
            </a:r>
            <a:r>
              <a:rPr b="0" lang="en-US" sz="1400" spc="-1" strike="noStrike">
                <a:solidFill>
                  <a:srgbClr val="000000"/>
                </a:solidFill>
                <a:latin typeface="Calibri"/>
                <a:ea typeface="Times New Roman"/>
              </a:rPr>
              <a:t> nature of a swinging pendulum was used to create an accurate timepiece. Up to this point, Galileo had deliberately been kept away from mathematics, since a physician earned a higher income than a mathematician. However, after accidentally attending a lecture on geometry, he talked his reluctant father into letting him study mathematics and </a:t>
            </a:r>
            <a:r>
              <a:rPr b="0" lang="en-US" sz="2800" spc="-1" strike="noStrike">
                <a:solidFill>
                  <a:srgbClr val="000000"/>
                </a:solidFill>
                <a:latin typeface="Calibri"/>
                <a:hlinkClick r:id="rId6"/>
              </a:rPr>
              <a:t>natural philosophy</a:t>
            </a:r>
            <a:r>
              <a:rPr b="0" lang="en-US" sz="1400" spc="-1" strike="noStrike">
                <a:solidFill>
                  <a:srgbClr val="000000"/>
                </a:solidFill>
                <a:latin typeface="Calibri"/>
                <a:ea typeface="Times New Roman"/>
              </a:rPr>
              <a:t> instead of medicine.</a:t>
            </a:r>
            <a:endParaRPr b="0" lang="en-US" sz="1400" spc="-1" strike="noStrike">
              <a:solidFill>
                <a:srgbClr val="000000"/>
              </a:solidFill>
              <a:latin typeface="Calibri"/>
            </a:endParaRPr>
          </a:p>
          <a:p>
            <a:pPr>
              <a:lnSpc>
                <a:spcPct val="90000"/>
              </a:lnSpc>
              <a:spcBef>
                <a:spcPts val="1001"/>
              </a:spcBef>
              <a:buNone/>
            </a:pPr>
            <a:endParaRPr b="0" lang="en-US" sz="1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Making of the Telescope</a:t>
            </a:r>
            <a:endParaRPr b="0" lang="en-US" sz="4400" spc="-1" strike="noStrike">
              <a:solidFill>
                <a:srgbClr val="000000"/>
              </a:solidFill>
              <a:latin typeface="Calibri"/>
            </a:endParaRPr>
          </a:p>
        </p:txBody>
      </p:sp>
      <p:sp>
        <p:nvSpPr>
          <p:cNvPr id="54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The Need to make the Telescope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The Desperation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Necessity is the mother of Invention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Story of the Emperor and Telescope, Job and stuff.</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Impact of the Telescope on Science. Prolly a flowchart or sth. Make like a simple flowchart thingy, but like the things that the flowchart leads to are slides that you can click on and navigate to. </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Astronomical Discoveries</a:t>
            </a:r>
            <a:endParaRPr b="0" lang="en-US" sz="4400" spc="-1" strike="noStrike">
              <a:solidFill>
                <a:srgbClr val="000000"/>
              </a:solidFill>
              <a:latin typeface="Calibri"/>
            </a:endParaRPr>
          </a:p>
        </p:txBody>
      </p:sp>
      <p:sp>
        <p:nvSpPr>
          <p:cNvPr id="54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Stuff he saw through the Telescope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What impact that had on him</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What impact that had on the people around him, how they reacted, how the church reacted.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His Diagrams and stuff, the things he calculated from his observations.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Any other event, story, discovery or anything related to this topic (if exists)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ubTitle"/>
          </p:nvPr>
        </p:nvSpPr>
        <p:spPr>
          <a:xfrm>
            <a:off x="2823480" y="4434120"/>
            <a:ext cx="6544440" cy="495720"/>
          </a:xfrm>
          <a:prstGeom prst="rect">
            <a:avLst/>
          </a:prstGeom>
          <a:noFill/>
          <a:ln w="0">
            <a:noFill/>
          </a:ln>
        </p:spPr>
        <p:txBody>
          <a:bodyPr lIns="122040" rIns="122040" tIns="122040" bIns="122040" anchor="t">
            <a:noAutofit/>
          </a:bodyPr>
          <a:p>
            <a:pPr algn="ctr">
              <a:lnSpc>
                <a:spcPct val="90000"/>
              </a:lnSpc>
              <a:buNone/>
              <a:tabLst>
                <a:tab algn="l" pos="0"/>
              </a:tabLst>
            </a:pPr>
            <a:r>
              <a:rPr b="0" lang="en" sz="2400" spc="-1" strike="noStrike">
                <a:solidFill>
                  <a:srgbClr val="000000"/>
                </a:solidFill>
                <a:latin typeface="Calibri"/>
              </a:rPr>
              <a:t>~ Parth Zarekar</a:t>
            </a:r>
            <a:endParaRPr b="0" lang="en-US" sz="2400" spc="-1" strike="noStrike">
              <a:latin typeface="Arial"/>
            </a:endParaRPr>
          </a:p>
        </p:txBody>
      </p:sp>
      <p:sp>
        <p:nvSpPr>
          <p:cNvPr id="546" name="PlaceHolder 2"/>
          <p:cNvSpPr>
            <a:spLocks noGrp="1"/>
          </p:cNvSpPr>
          <p:nvPr>
            <p:ph type="title"/>
          </p:nvPr>
        </p:nvSpPr>
        <p:spPr>
          <a:xfrm>
            <a:off x="1392840" y="1626480"/>
            <a:ext cx="9405720" cy="2252160"/>
          </a:xfrm>
          <a:prstGeom prst="rect">
            <a:avLst/>
          </a:prstGeom>
          <a:noFill/>
          <a:ln w="0">
            <a:noFill/>
          </a:ln>
        </p:spPr>
        <p:txBody>
          <a:bodyPr lIns="122040" rIns="122040" tIns="122040" bIns="122040" anchor="t">
            <a:noAutofit/>
          </a:bodyPr>
          <a:p>
            <a:pPr algn="ctr">
              <a:lnSpc>
                <a:spcPct val="90000"/>
              </a:lnSpc>
              <a:buNone/>
            </a:pPr>
            <a:r>
              <a:rPr b="0" lang="en-IN" sz="6000" spc="-1" strike="noStrike">
                <a:solidFill>
                  <a:srgbClr val="000000"/>
                </a:solidFill>
                <a:latin typeface="Calibri Light"/>
              </a:rPr>
              <a:t>Astronomical Discoveries</a:t>
            </a:r>
            <a:endParaRPr b="0" lang="en-US"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Oval 9"/>
          <p:cNvSpPr/>
          <p:nvPr/>
        </p:nvSpPr>
        <p:spPr>
          <a:xfrm>
            <a:off x="4257360" y="-812880"/>
            <a:ext cx="10033560" cy="8723520"/>
          </a:xfrm>
          <a:prstGeom prst="ellipse">
            <a:avLst/>
          </a:prstGeom>
          <a:solidFill>
            <a:schemeClr val="tx1"/>
          </a:solidFill>
          <a:ln>
            <a:noFill/>
          </a:ln>
          <a:effectLst>
            <a:outerShdw algn="ctr" blurRad="1270080" dir="10320256" dist="1345803" rotWithShape="0" sx="81000" sy="81000">
              <a:srgbClr val="000000">
                <a:alpha val="83000"/>
              </a:srgbClr>
            </a:outerShdw>
          </a:effectLst>
        </p:spPr>
        <p:style>
          <a:lnRef idx="2">
            <a:schemeClr val="accent1">
              <a:shade val="50000"/>
            </a:schemeClr>
          </a:lnRef>
          <a:fillRef idx="1">
            <a:schemeClr val="accent1"/>
          </a:fillRef>
          <a:effectRef idx="0">
            <a:schemeClr val="accent1"/>
          </a:effectRef>
          <a:fontRef idx="minor"/>
        </p:style>
      </p:sp>
      <p:sp>
        <p:nvSpPr>
          <p:cNvPr id="548" name="Oval 6"/>
          <p:cNvSpPr/>
          <p:nvPr/>
        </p:nvSpPr>
        <p:spPr>
          <a:xfrm>
            <a:off x="4398120" y="-706320"/>
            <a:ext cx="9752040" cy="8506800"/>
          </a:xfrm>
          <a:prstGeom prst="ellipse">
            <a:avLst/>
          </a:prstGeom>
          <a:blipFill rotWithShape="0">
            <a:blip r:embed="rId1"/>
            <a:srcRect/>
            <a:stretch/>
          </a:blipFill>
          <a:ln>
            <a:noFill/>
          </a:ln>
          <a:effectLst>
            <a:outerShdw algn="ctr" blurRad="50760" dir="5400000" dist="50760" rotWithShape="0" sx="1000" sy="1000">
              <a:srgbClr val="000000">
                <a:alpha val="43000"/>
              </a:srgbClr>
            </a:outerShdw>
          </a:effectLst>
        </p:spPr>
        <p:style>
          <a:lnRef idx="2">
            <a:schemeClr val="accent1">
              <a:shade val="50000"/>
            </a:schemeClr>
          </a:lnRef>
          <a:fillRef idx="1">
            <a:schemeClr val="accent1"/>
          </a:fillRef>
          <a:effectRef idx="0">
            <a:schemeClr val="accent1"/>
          </a:effectRef>
          <a:fontRef idx="minor"/>
        </p:style>
      </p:sp>
      <p:sp>
        <p:nvSpPr>
          <p:cNvPr id="549" name="PlaceHolder 1"/>
          <p:cNvSpPr>
            <a:spLocks noGrp="1"/>
          </p:cNvSpPr>
          <p:nvPr>
            <p:ph type="title"/>
          </p:nvPr>
        </p:nvSpPr>
        <p:spPr>
          <a:xfrm>
            <a:off x="558000" y="2981520"/>
            <a:ext cx="10400760" cy="894960"/>
          </a:xfrm>
          <a:prstGeom prst="rect">
            <a:avLst/>
          </a:prstGeom>
          <a:noFill/>
          <a:ln w="0">
            <a:noFill/>
          </a:ln>
          <a:effectLst>
            <a:outerShdw dist="28277" dir="9500042" blurRad="28440" rotWithShape="0">
              <a:srgbClr val="000000">
                <a:alpha val="74000"/>
              </a:srgbClr>
            </a:outerShdw>
          </a:effectLst>
        </p:spPr>
        <p:txBody>
          <a:bodyPr lIns="122040" rIns="122040" tIns="122040" bIns="122040" anchor="t">
            <a:noAutofit/>
          </a:bodyPr>
          <a:p>
            <a:pPr>
              <a:lnSpc>
                <a:spcPct val="90000"/>
              </a:lnSpc>
              <a:buNone/>
            </a:pPr>
            <a:r>
              <a:rPr b="0" lang="en-IN" sz="4000" spc="-1" strike="noStrike">
                <a:solidFill>
                  <a:srgbClr val="000000"/>
                </a:solidFill>
                <a:latin typeface="Calibri Light"/>
              </a:rPr>
              <a:t>Discoveries</a:t>
            </a:r>
            <a:r>
              <a:rPr b="0" lang="en" sz="4000" spc="-1" strike="noStrike">
                <a:solidFill>
                  <a:srgbClr val="000000"/>
                </a:solidFill>
                <a:latin typeface="Calibri Light"/>
              </a:rPr>
              <a:t> he made through telescope.</a:t>
            </a:r>
            <a:br/>
            <a:r>
              <a:rPr b="0" lang="en" sz="4000" spc="-1" strike="noStrike">
                <a:solidFill>
                  <a:srgbClr val="000000"/>
                </a:solidFill>
                <a:latin typeface="Calibri Light"/>
              </a:rPr>
              <a:t>( you can change this title) </a:t>
            </a:r>
            <a:endParaRPr b="0" lang="en-US" sz="4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0" name="Picture 29" descr=""/>
          <p:cNvPicPr/>
          <p:nvPr/>
        </p:nvPicPr>
        <p:blipFill>
          <a:blip r:embed="rId1"/>
          <a:stretch/>
        </p:blipFill>
        <p:spPr>
          <a:xfrm>
            <a:off x="0" y="-762120"/>
            <a:ext cx="12191760" cy="11445480"/>
          </a:xfrm>
          <a:prstGeom prst="rect">
            <a:avLst/>
          </a:prstGeom>
          <a:ln w="0">
            <a:noFill/>
          </a:ln>
        </p:spPr>
      </p:pic>
      <p:sp>
        <p:nvSpPr>
          <p:cNvPr id="551" name="PlaceHolder 1"/>
          <p:cNvSpPr>
            <a:spLocks noGrp="1"/>
          </p:cNvSpPr>
          <p:nvPr>
            <p:ph type="title"/>
          </p:nvPr>
        </p:nvSpPr>
        <p:spPr>
          <a:xfrm>
            <a:off x="421200" y="2760120"/>
            <a:ext cx="10033560" cy="763920"/>
          </a:xfrm>
          <a:prstGeom prst="rect">
            <a:avLst/>
          </a:prstGeom>
          <a:noFill/>
          <a:ln w="0">
            <a:noFill/>
          </a:ln>
          <a:effectLst>
            <a:outerShdw dist="28277" dir="9500042" blurRad="28440" rotWithShape="0">
              <a:srgbClr val="000000">
                <a:alpha val="74000"/>
              </a:srgbClr>
            </a:outerShdw>
          </a:effectLst>
        </p:spPr>
        <p:txBody>
          <a:bodyPr tIns="91440" bIns="91440" anchor="t">
            <a:noAutofit/>
          </a:bodyPr>
          <a:p>
            <a:pPr>
              <a:lnSpc>
                <a:spcPct val="90000"/>
              </a:lnSpc>
              <a:buNone/>
            </a:pPr>
            <a:r>
              <a:rPr b="0" lang="en-IN" sz="4000" spc="-1" strike="noStrike">
                <a:solidFill>
                  <a:srgbClr val="000000"/>
                </a:solidFill>
                <a:latin typeface="Calibri Light"/>
              </a:rPr>
              <a:t>Things he Observed on the</a:t>
            </a:r>
            <a:br/>
            <a:r>
              <a:rPr b="0" lang="en-IN" sz="4000" spc="-1" strike="noStrike">
                <a:solidFill>
                  <a:srgbClr val="000000"/>
                </a:solidFill>
                <a:latin typeface="Calibri Light"/>
              </a:rPr>
              <a:t> moon.</a:t>
            </a:r>
            <a:endParaRPr b="0" lang="en-US" sz="4000" spc="-1" strike="noStrike">
              <a:solidFill>
                <a:srgbClr val="000000"/>
              </a:solidFill>
              <a:latin typeface="Calibri"/>
            </a:endParaRPr>
          </a:p>
        </p:txBody>
      </p:sp>
      <p:sp>
        <p:nvSpPr>
          <p:cNvPr id="552" name="Straight Connector 31"/>
          <p:cNvSpPr/>
          <p:nvPr/>
        </p:nvSpPr>
        <p:spPr>
          <a:xfrm>
            <a:off x="7434000" y="2116440"/>
            <a:ext cx="360" cy="2982960"/>
          </a:xfrm>
          <a:prstGeom prst="line">
            <a:avLst/>
          </a:prstGeom>
          <a:ln>
            <a:solidFill>
              <a:srgbClr val="ed7d31"/>
            </a:solidFill>
          </a:ln>
        </p:spPr>
        <p:style>
          <a:lnRef idx="2">
            <a:schemeClr val="accent2"/>
          </a:lnRef>
          <a:fillRef idx="0">
            <a:schemeClr val="accent2"/>
          </a:fillRef>
          <a:effectRef idx="1">
            <a:schemeClr val="accent2"/>
          </a:effectRef>
          <a:fontRef idx="minor"/>
        </p:style>
      </p:sp>
      <p:sp>
        <p:nvSpPr>
          <p:cNvPr id="553" name="Google Shape;3908;p62"/>
          <p:cNvSpPr/>
          <p:nvPr/>
        </p:nvSpPr>
        <p:spPr>
          <a:xfrm>
            <a:off x="2715840" y="3142080"/>
            <a:ext cx="2376720" cy="573120"/>
          </a:xfrm>
          <a:prstGeom prst="rect">
            <a:avLst/>
          </a:prstGeom>
          <a:noFill/>
          <a:ln w="0">
            <a:noFill/>
          </a:ln>
        </p:spPr>
        <p:style>
          <a:lnRef idx="0"/>
          <a:fillRef idx="0"/>
          <a:effectRef idx="0"/>
          <a:fontRef idx="minor"/>
        </p:style>
      </p:sp>
      <p:sp>
        <p:nvSpPr>
          <p:cNvPr id="554" name="Google Shape;3908;p62"/>
          <p:cNvSpPr/>
          <p:nvPr/>
        </p:nvSpPr>
        <p:spPr>
          <a:xfrm>
            <a:off x="7651440" y="2557440"/>
            <a:ext cx="3945600" cy="2541960"/>
          </a:xfrm>
          <a:prstGeom prst="rect">
            <a:avLst/>
          </a:prstGeom>
          <a:noFill/>
          <a:ln w="0">
            <a:noFill/>
          </a:ln>
        </p:spPr>
        <p:style>
          <a:lnRef idx="0"/>
          <a:fillRef idx="0"/>
          <a:effectRef idx="0"/>
          <a:fontRef idx="minor"/>
        </p:style>
        <p:txBody>
          <a:bodyPr lIns="122040" rIns="122040" tIns="122040" bIns="122040" anchor="ctr">
            <a:noAutofit/>
          </a:bodyPr>
          <a:p>
            <a:pPr marL="457200" indent="-343080" algn="just">
              <a:lnSpc>
                <a:spcPct val="100000"/>
              </a:lnSpc>
              <a:buClr>
                <a:srgbClr val="000000"/>
              </a:buClr>
              <a:buFont typeface="Wingdings" charset="2"/>
              <a:buChar char=""/>
            </a:pPr>
            <a:r>
              <a:rPr b="1" lang="en-IN" sz="3200" spc="-1" strike="noStrike">
                <a:solidFill>
                  <a:srgbClr val="000000"/>
                </a:solidFill>
                <a:latin typeface="Raleway Medium"/>
                <a:ea typeface="Raleway Medium"/>
              </a:rPr>
              <a:t>Mountains</a:t>
            </a:r>
            <a:endParaRPr b="0" lang="en-US" sz="3200" spc="-1" strike="noStrike">
              <a:latin typeface="Arial"/>
            </a:endParaRPr>
          </a:p>
          <a:p>
            <a:pPr marL="457200" indent="-343080" algn="just">
              <a:lnSpc>
                <a:spcPct val="100000"/>
              </a:lnSpc>
              <a:buClr>
                <a:srgbClr val="000000"/>
              </a:buClr>
              <a:buFont typeface="Wingdings" charset="2"/>
              <a:buChar char=""/>
            </a:pPr>
            <a:r>
              <a:rPr b="1" lang="en-IN" sz="3200" spc="-1" strike="noStrike">
                <a:solidFill>
                  <a:srgbClr val="000000"/>
                </a:solidFill>
                <a:latin typeface="Raleway Medium"/>
                <a:ea typeface="Raleway Medium"/>
              </a:rPr>
              <a:t>Craters</a:t>
            </a:r>
            <a:endParaRPr b="0" lang="en-US" sz="3200" spc="-1" strike="noStrike">
              <a:latin typeface="Arial"/>
            </a:endParaRPr>
          </a:p>
          <a:p>
            <a:pPr marL="457200" indent="-343080" algn="just">
              <a:lnSpc>
                <a:spcPct val="100000"/>
              </a:lnSpc>
              <a:buClr>
                <a:srgbClr val="000000"/>
              </a:buClr>
              <a:buFont typeface="Wingdings" charset="2"/>
              <a:buChar char=""/>
            </a:pPr>
            <a:r>
              <a:rPr b="1" lang="en-IN" sz="3200" spc="-1" strike="noStrike">
                <a:solidFill>
                  <a:srgbClr val="000000"/>
                </a:solidFill>
                <a:latin typeface="Raleway Medium"/>
                <a:ea typeface="Raleway Medium"/>
              </a:rPr>
              <a:t>Lunar Mountains</a:t>
            </a:r>
            <a:endParaRPr b="0" lang="en-US" sz="3200" spc="-1" strike="noStrike">
              <a:latin typeface="Arial"/>
            </a:endParaRPr>
          </a:p>
          <a:p>
            <a:pPr algn="just">
              <a:lnSpc>
                <a:spcPct val="100000"/>
              </a:lnSpc>
              <a:buNone/>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1723</TotalTime>
  <Application>LibreOffice/7.3.0.3$Linux_X86_64 LibreOffice_project/30$Build-3</Application>
  <AppVersion>15.0000</AppVersion>
  <Words>802</Words>
  <Paragraphs>66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2022-02-01T08:10:24Z</dcterms:created>
  <dc:creator>Krishnaraj Thadesar</dc:creator>
  <dc:description/>
  <dc:language>en-US</dc:language>
  <cp:lastModifiedBy/>
  <dcterms:modified xsi:type="dcterms:W3CDTF">2022-02-14T01:29:03Z</dcterms:modified>
  <cp:revision>5</cp:revision>
  <dc:subject/>
  <dc:title>An Orbit Around the Life of Galileo Galilie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Widescreen</vt:lpwstr>
  </property>
  <property fmtid="{D5CDD505-2E9C-101B-9397-08002B2CF9AE}" pid="4" name="Slides">
    <vt:i4>23</vt:i4>
  </property>
</Properties>
</file>